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186</c:v>
                </c:pt>
                <c:pt idx="2">
                  <c:v>389</c:v>
                </c:pt>
                <c:pt idx="3">
                  <c:v>388</c:v>
                </c:pt>
                <c:pt idx="4">
                  <c:v>453</c:v>
                </c:pt>
                <c:pt idx="5">
                  <c:v>274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4-43F5-939E-0B67C6BF48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1011</c:v>
                </c:pt>
                <c:pt idx="2">
                  <c:v>1294</c:v>
                </c:pt>
                <c:pt idx="3">
                  <c:v>977</c:v>
                </c:pt>
                <c:pt idx="4">
                  <c:v>774</c:v>
                </c:pt>
                <c:pt idx="5">
                  <c:v>406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04-43F5-939E-0B67C6BF4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87040"/>
        <c:axId val="334988024"/>
      </c:barChart>
      <c:catAx>
        <c:axId val="33498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88024"/>
        <c:crosses val="autoZero"/>
        <c:auto val="1"/>
        <c:lblAlgn val="ctr"/>
        <c:lblOffset val="100"/>
        <c:noMultiLvlLbl val="0"/>
      </c:catAx>
      <c:valAx>
        <c:axId val="33498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8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33744-3185-4106-9349-F6FB8C089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C58B32-E8D2-44F7-A5E5-1F539088F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3952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D4B50-9AFF-4037-9ECA-93B053DEB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FCB21-1823-4173-A825-58B2C753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214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Frederik Peiniger</dc:creator>
  <cp:lastModifiedBy>Frederik Peiniger</cp:lastModifiedBy>
  <cp:revision>1</cp:revision>
  <dcterms:created xsi:type="dcterms:W3CDTF">2019-02-04T09:28:09Z</dcterms:created>
  <dcterms:modified xsi:type="dcterms:W3CDTF">2019-02-04T09:28:13Z</dcterms:modified>
</cp:coreProperties>
</file>