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76A3-5591-4BBD-972F-DB97BF20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A8A46-6239-4AA4-89F6-956F621B5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740982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6731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247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81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584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54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282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22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- 2019-01-27 08:53:52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#Buntstattblau: Der Kampf gegen das #Komasaufen geht weiter. „Eine regionale Alkoholprävention ohne erhobenen Zeigefinger bleibt für uns unverzichtbar, um Kindern und Jugendlichen die Gefahren von Alkoholmissbrauch aufzuzeigen.“ @Stefan_Wandel @ChEnenkel https://t.co/2YTAhFFFeW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20:54:10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@HartmutNeubauer: Gut, in einer Krankenkasse zu sein, die eine so tolle Werbeaktion macht! @DAKGesundheit https://t.co/HyvYo9bJ0l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1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17:19:09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@ruediger_scharf: Chancengleichheit: Gesundes Aufwachsen für alle! / #Kinder #Gesundheit #Bildung Kinderreport @DAKGesundheit (via @ksta…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5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13:00:26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@ThobiasQ: Bin bei der richtigen Krankenkasse: https://t.co/OqjCf73zl3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2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08:42:45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#Buntstattblau: Die Zahl alkoholbedingter Klinikaufenthalte von Kindern und Jugendlichen ist in #Coburg gesunken. Nach aktueller Landesstatistik kamen 2017 insgesamt 51 Kinder aus der Region mit einer #Alkoholvergiftung im Krankenhaus. @Stefan_Wandel https://t.co/mpUDpVOQha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39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3695F-CB36-48A2-AE41-3EADA52E6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01/21/2019 - 01/27/2019</a:t>
            </a:r>
          </a:p>
        </p:txBody>
      </p:sp>
    </p:spTree>
    <p:extLst>
      <p:ext uri="{BB962C8B-B14F-4D97-AF65-F5344CB8AC3E}">
        <p14:creationId xmlns:p14="http://schemas.microsoft.com/office/powerpoint/2010/main" val="301699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1B90-5EFC-4821-9701-F67AFF42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33A1D-9F15-48A5-9523-DFC2932F5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79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72707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762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47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104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84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81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98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08:38:14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@ruediger_scharf: Immer mehr Kurzsichtige: Sind Smartphones schuld? https://t.co/mdPUxJp1Kv via @an_topnews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- 2019-01-26 08:35:50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.@SchwaboBalingen #Buntstattblau - die Plakat-Kampagne der #DAKGesundheit in Zusammenarbeit mit regionalen Partnern startet im #Zollernalbkreis zum zehnten Mal. Gesucht werden die besten #Schüler-Plakate gegen #Alkoholmissbrauch. https://t.co/8WrS2Lzbnq @SiegfriedEuerl1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0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23:54:10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@rebbybeere: Der Streit um das #Fettabsaugen und die langen Fristen im #GBA gehen in eine neue Runde #liposuktion #lipödem #gesundheitsp…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18:15:07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@hase_oder_igel: Schöne Plakataktion der @DAKGesundheit zum Thema #Gutsein. Gesehen in #Bremen. https://t.co/cWWQECXJQx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0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17:54:48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@Stefan_Wandel: Ruth Nowak, Amtschefin Bayer. Gesundheitsministerium, ist Fan der Plakate von #gesundesMiteinander. Bisher konnte sie di…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04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15:05:10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.@dpa meldet: Kassen sollen besonders betroffenen Frauen #Fettabsaugen bezahlen https://t.co/VPzWC4z9tt #GBA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67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C09A2-5EFC-43E0-96AF-9204CCD9A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01/21/2019 - 01/27/2019</a:t>
            </a:r>
          </a:p>
        </p:txBody>
      </p:sp>
    </p:spTree>
    <p:extLst>
      <p:ext uri="{BB962C8B-B14F-4D97-AF65-F5344CB8AC3E}">
        <p14:creationId xmlns:p14="http://schemas.microsoft.com/office/powerpoint/2010/main" val="61370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36865-3472-4781-994F-4F1AFC788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E143F-221B-4636-A860-7FC3BC714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572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91068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99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975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0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43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735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1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@BARMER_Presse - 2019-01-25 13:54:59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#Joggen? Bei dieser Eiseskälte? Na klar. Jetzt erst recht, sagt unser Sportwissenschaftler Klaus Möhlendick und gibt Tipps, was zu beachten ist bei diesen Temperaturen: https://t.co/Azri491kNL https://t.co/YeCNsmnYtx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7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12:31:59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.@dpa meldet: Bundesregierung will #Pflege-Ausbildung ankurbeln https://t.co/mcGBUo6SbJ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47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11:59:20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@ReneTraeder: Rund 1,7 Millionen Menschen in Deutschland leiden unter #Demenz. 
Noch gibt es kein Mittel dagegen, allerdings gibt es vie…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2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11:52:53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medizinische Betreuung von #Pflegeheim-Bewohnern wird schon länger kritisiert. Das "Berliner Projekt" der @AOK_Nordost kann Vorbild für eine bessere Versorgung sein: Angestellte &amp;amp; kooperierende Ärzte kümmern sich dort um rund um die Uhr um die Bewohner https://t.co/qRcvOqEesX https://t.co/htD7pWq0Fa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3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@TK_Presse - 2019-01-25 10:45:45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Aktuelle Erhebung von @destatis zeigt: Zwei von drei Nutzern recherchieren im Internet zu #Gesundheitsthemen. https://t.co/0MPFTL55Rc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034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AA711-A760-44CD-9AF5-0C7B4D2EA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01/21/2019 - 01/27/2019</a:t>
            </a:r>
          </a:p>
        </p:txBody>
      </p:sp>
    </p:spTree>
    <p:extLst>
      <p:ext uri="{BB962C8B-B14F-4D97-AF65-F5344CB8AC3E}">
        <p14:creationId xmlns:p14="http://schemas.microsoft.com/office/powerpoint/2010/main" val="1149690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AB118-B364-4514-912B-3FA08E60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AAAA5-842E-4BC0-8883-A195FB309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013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458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98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27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485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531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960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57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10:17:21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@t2informatik: Die großartigen Kampagnen für ein gesundes Miteinander der @DAKGesundheit gehen weiter! Immer ein Hingucker, immer mit Ti…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12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10:15:08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@ONOGRIT: Sehr gute Kampagne @DAKGesundheit Lasst uns mehr Omas und Opas drücken! https://t.co/oBxXeh7TKS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5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09:52:55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@olk_julian: Andreas @westerfellhaus ist ein Pflegebevollmächtigter in unruhigen Zeiten. Für das Gespräch mit dem Handelsblatt hält der…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0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@AOK_Politik - 2019-01-25 09:40:25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Eine sehenswerte Reportage des @SWRpresse zum Thema #Zucker gibt es jetzt zum Abruf in der Mediathek. Infos zu unserem Engagement für #wenigerZucker unter https://t.co/MEv1sZWTTl  
https://t.co/eJZpwO6ipH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2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09:21:14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@SZ berichtet heute über unsere neue Studie. Fast jeder dritte Schüler leidet unter #Schlafstörungen. "Die Schüler kümmern sich nachts um volle Akkus bei ihren Smartphones, aber sie laden ihre eigenen Batterien nicht mehr ausreichend auf" @StormAndreas https://t.co/ZMB3gkHuY2 https://t.co/F4qFD1AqxA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76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E505B-35F6-42A1-BB83-F9DB0E24B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01/21/2019 - 01/27/2019</a:t>
            </a:r>
          </a:p>
        </p:txBody>
      </p:sp>
    </p:spTree>
    <p:extLst>
      <p:ext uri="{BB962C8B-B14F-4D97-AF65-F5344CB8AC3E}">
        <p14:creationId xmlns:p14="http://schemas.microsoft.com/office/powerpoint/2010/main" val="84259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85C1D-ACE4-4B24-8ED0-69620B91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A0A07-8715-4837-BF18-53726BFFA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192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1902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06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1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553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673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58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67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08:54:42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@KBVSprecher: Ärzte stehen Digitalisierung offen gegenüber, aber nicht mit blinder Begeisterung, sondern pragmatisch: Digitale Lösungen…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05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- 2019-01-25 08:51:42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@S_vonOetinger: Großartige Initiative @DAKGesundheit @ruediger_scharf, die darauf aufmerksam macht, was wirklich wichtig ist! 🙏🏻 Gesehen…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7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- 2019-01-24 21:58:11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@BorisThienert: @DAKGesundheit Gratulation zur aktuellen Kampagne! https://t.co/U8AQ5eBNJU 
Gefunden in #Duesseldorf https://t.co/KmK3qv…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01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@DAKGesundheit - 2019-01-24 18:49:57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@GKV_SV: #Frühchen: Erstmals gibt es Erkenntnisse über die #Versorgung sehr kleiner #Frühgeborener. Diese neue #Transparenz ist wichtig…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59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DAEF5-BD15-4ED5-BDF3-4D737BE93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01/21/2019 - 01/27/2019</a:t>
            </a:r>
          </a:p>
        </p:txBody>
      </p:sp>
    </p:spTree>
    <p:extLst>
      <p:ext uri="{BB962C8B-B14F-4D97-AF65-F5344CB8AC3E}">
        <p14:creationId xmlns:p14="http://schemas.microsoft.com/office/powerpoint/2010/main" val="2014057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446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| DAK - 1 of 5</vt:lpstr>
      <vt:lpstr>Twitter Own and Retweeted Tweets Table | DAK - 2 of 5</vt:lpstr>
      <vt:lpstr>Twitter Own and Retweeted Tweets Table | DAK - 3 of 5</vt:lpstr>
      <vt:lpstr>Twitter Own and Retweeted Tweets Table | DAK - 4 of 5</vt:lpstr>
      <vt:lpstr>Twitter Own and Retweeted Tweets Table | DAK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DAK - 1 of 5</dc:title>
  <dc:creator>Frederik Peiniger</dc:creator>
  <cp:lastModifiedBy>Frederik Peiniger</cp:lastModifiedBy>
  <cp:revision>1</cp:revision>
  <dcterms:created xsi:type="dcterms:W3CDTF">2019-01-28T10:05:30Z</dcterms:created>
  <dcterms:modified xsi:type="dcterms:W3CDTF">2019-01-28T10:07:03Z</dcterms:modified>
</cp:coreProperties>
</file>