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172</c:v>
                </c:pt>
                <c:pt idx="2">
                  <c:v>347</c:v>
                </c:pt>
                <c:pt idx="3">
                  <c:v>341</c:v>
                </c:pt>
                <c:pt idx="4">
                  <c:v>368</c:v>
                </c:pt>
                <c:pt idx="5">
                  <c:v>236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69-494E-92E3-13A7D3C73F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949</c:v>
                </c:pt>
                <c:pt idx="2">
                  <c:v>1135</c:v>
                </c:pt>
                <c:pt idx="3">
                  <c:v>824</c:v>
                </c:pt>
                <c:pt idx="4">
                  <c:v>665</c:v>
                </c:pt>
                <c:pt idx="5">
                  <c:v>342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69-494E-92E3-13A7D3C73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9723416"/>
        <c:axId val="357997104"/>
      </c:barChart>
      <c:catAx>
        <c:axId val="189723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997104"/>
        <c:crosses val="autoZero"/>
        <c:auto val="1"/>
        <c:lblAlgn val="ctr"/>
        <c:lblOffset val="100"/>
        <c:noMultiLvlLbl val="0"/>
      </c:catAx>
      <c:valAx>
        <c:axId val="35799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9723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C2914-61E7-460F-96A0-7CB36C5F9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Conmetall Meister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A4CBE9-D6AA-4355-9D25-2BCF07D787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1683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D62954-0413-4EF6-9E08-B1524482C9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2A5CC-42DC-48F9-B328-479AFD075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7599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Conmetall Meister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Conmetall Meister</dc:title>
  <dc:creator>Frederik Peiniger</dc:creator>
  <cp:lastModifiedBy>Frederik Peiniger</cp:lastModifiedBy>
  <cp:revision>1</cp:revision>
  <dcterms:created xsi:type="dcterms:W3CDTF">2019-01-04T14:16:20Z</dcterms:created>
  <dcterms:modified xsi:type="dcterms:W3CDTF">2019-01-04T14:16:29Z</dcterms:modified>
</cp:coreProperties>
</file>