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C700-4D52-8162-3E0704C5376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C700-4D52-8162-3E0704C537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413272"/>
        <c:axId val="256507648"/>
      </c:barChart>
      <c:catAx>
        <c:axId val="17241327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507648"/>
        <c:crosses val="autoZero"/>
        <c:auto val="1"/>
        <c:lblAlgn val="ctr"/>
        <c:lblOffset val="100"/>
        <c:noMultiLvlLbl val="0"/>
      </c:catAx>
      <c:valAx>
        <c:axId val="25650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41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6F41A-E54C-4CFC-B30F-7E47516AC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Conmetall Meister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C41C60-3205-40BA-B358-2A7860B384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5279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18091-32ED-4855-81A8-F2C9A9328E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9C336-D6E8-499C-B4E9-79B94434A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5605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Conmetall Meister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Conmetall Meister</dc:title>
  <dc:creator>Administrator</dc:creator>
  <cp:lastModifiedBy>Administrator</cp:lastModifiedBy>
  <cp:revision>1</cp:revision>
  <dcterms:created xsi:type="dcterms:W3CDTF">2018-12-06T09:35:16Z</dcterms:created>
  <dcterms:modified xsi:type="dcterms:W3CDTF">2018-12-06T09:35:27Z</dcterms:modified>
</cp:coreProperties>
</file>