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7F50-4806-B1D1-441D91D19EF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7F50-4806-B1D1-441D91D19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2077224"/>
        <c:axId val="262076568"/>
      </c:barChart>
      <c:catAx>
        <c:axId val="2620772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076568"/>
        <c:crosses val="autoZero"/>
        <c:auto val="1"/>
        <c:lblAlgn val="ctr"/>
        <c:lblOffset val="100"/>
        <c:noMultiLvlLbl val="0"/>
      </c:catAx>
      <c:valAx>
        <c:axId val="26207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07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9E55-E42F-4D02-98B9-1A79C3E82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5021B5-BBD2-40DB-9E19-79DCBBFD28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6160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902B8-7EDE-47C3-943D-5A9A2B67A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08DE4-1010-49A6-8553-613389223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53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Administrator</dc:creator>
  <cp:lastModifiedBy>Administrator</cp:lastModifiedBy>
  <cp:revision>1</cp:revision>
  <dcterms:created xsi:type="dcterms:W3CDTF">2018-12-06T09:26:24Z</dcterms:created>
  <dcterms:modified xsi:type="dcterms:W3CDTF">2018-12-06T09:26:35Z</dcterms:modified>
</cp:coreProperties>
</file>