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99</c:v>
                </c:pt>
                <c:pt idx="2">
                  <c:v>133</c:v>
                </c:pt>
                <c:pt idx="3">
                  <c:v>164</c:v>
                </c:pt>
                <c:pt idx="4">
                  <c:v>222</c:v>
                </c:pt>
                <c:pt idx="5">
                  <c:v>142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63-4B8C-AA31-49B4F99BD3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633</c:v>
                </c:pt>
                <c:pt idx="2">
                  <c:v>754</c:v>
                </c:pt>
                <c:pt idx="3">
                  <c:v>559</c:v>
                </c:pt>
                <c:pt idx="4">
                  <c:v>432</c:v>
                </c:pt>
                <c:pt idx="5">
                  <c:v>230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63-4B8C-AA31-49B4F99BD3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5294656"/>
        <c:axId val="276667472"/>
      </c:barChart>
      <c:catAx>
        <c:axId val="18529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667472"/>
        <c:crosses val="autoZero"/>
        <c:auto val="1"/>
        <c:lblAlgn val="ctr"/>
        <c:lblOffset val="100"/>
        <c:noMultiLvlLbl val="0"/>
      </c:catAx>
      <c:valAx>
        <c:axId val="27666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294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FBCEB-091B-4637-8A98-0EE01174C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Conmetall Meister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399526-293F-4F59-B0E0-DCC538E6C2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68760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44DE1-A9C9-40CD-9EAA-D83A8330D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D0FE1-A033-4E51-A693-D06B3BCC5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9160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Conmetall Meister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Conmetall Meister</dc:title>
  <dc:creator>Administrator</dc:creator>
  <cp:lastModifiedBy>Administrator</cp:lastModifiedBy>
  <cp:revision>1</cp:revision>
  <dcterms:created xsi:type="dcterms:W3CDTF">2018-11-08T14:55:18Z</dcterms:created>
  <dcterms:modified xsi:type="dcterms:W3CDTF">2018-11-08T14:55:23Z</dcterms:modified>
</cp:coreProperties>
</file>