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ALDI SÜD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1340207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E4-4012-878B-C6EF83062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254000"/>
        <c:axId val="352253672"/>
      </c:barChart>
      <c:catAx>
        <c:axId val="35225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253672"/>
        <c:crosses val="autoZero"/>
        <c:auto val="1"/>
        <c:lblAlgn val="ctr"/>
        <c:lblOffset val="100"/>
        <c:noMultiLvlLbl val="0"/>
      </c:catAx>
      <c:valAx>
        <c:axId val="35225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25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B1B16-59BA-4ED4-90D6-D7E35EFB2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ALDI SÜD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74FB69-9440-47EF-B069-CA6F4A1905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4203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3FA80-DDF4-4F9D-B9A8-4AC541DC5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12/04/2016 - 09/02/2018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619C-8A80-421C-BBAE-058BC358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673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ALDI SÜD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ALDI SÜD</dc:title>
  <dc:creator>Administrator</dc:creator>
  <cp:lastModifiedBy>Administrator</cp:lastModifiedBy>
  <cp:revision>1</cp:revision>
  <dcterms:created xsi:type="dcterms:W3CDTF">2018-10-17T08:54:11Z</dcterms:created>
  <dcterms:modified xsi:type="dcterms:W3CDTF">2018-10-17T08:54:21Z</dcterms:modified>
</cp:coreProperties>
</file>