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60</c:v>
                </c:pt>
                <c:pt idx="2">
                  <c:v>105</c:v>
                </c:pt>
                <c:pt idx="3">
                  <c:v>134</c:v>
                </c:pt>
                <c:pt idx="4">
                  <c:v>184</c:v>
                </c:pt>
                <c:pt idx="5">
                  <c:v>120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D2-4DE4-8DFB-CBE97E7958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299</c:v>
                </c:pt>
                <c:pt idx="2">
                  <c:v>576</c:v>
                </c:pt>
                <c:pt idx="3">
                  <c:v>438</c:v>
                </c:pt>
                <c:pt idx="4">
                  <c:v>344</c:v>
                </c:pt>
                <c:pt idx="5">
                  <c:v>184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D2-4DE4-8DFB-CBE97E7958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320872"/>
        <c:axId val="291317920"/>
      </c:barChart>
      <c:catAx>
        <c:axId val="291320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17920"/>
        <c:crosses val="autoZero"/>
        <c:auto val="1"/>
        <c:lblAlgn val="ctr"/>
        <c:lblOffset val="100"/>
        <c:noMultiLvlLbl val="0"/>
      </c:catAx>
      <c:valAx>
        <c:axId val="29131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2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C37EC-B337-4387-B9DA-BBD086DD9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Conmetall Meister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EBBE59-E09E-4BE0-B1A1-4FC7C48E2D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9639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26862-0426-4445-B8D1-D6EA68BD1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35388-8346-415E-90B1-A56413D5A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4030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 | Conmetall Meister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Conmetall Meister</dc:title>
  <dc:creator>Administrator</dc:creator>
  <cp:lastModifiedBy>Administrator</cp:lastModifiedBy>
  <cp:revision>1</cp:revision>
  <dcterms:created xsi:type="dcterms:W3CDTF">2018-10-04T15:25:31Z</dcterms:created>
  <dcterms:modified xsi:type="dcterms:W3CDTF">2018-10-04T15:25:36Z</dcterms:modified>
</cp:coreProperties>
</file>