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1F06-45A2-9948-690AD2736C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641120"/>
        <c:axId val="171455376"/>
      </c:lineChart>
      <c:catAx>
        <c:axId val="28164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55376"/>
        <c:crosses val="autoZero"/>
        <c:auto val="1"/>
        <c:lblAlgn val="ctr"/>
        <c:lblOffset val="100"/>
        <c:noMultiLvlLbl val="0"/>
      </c:catAx>
      <c:valAx>
        <c:axId val="17145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4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31928-9B81-4301-B03E-6C11CB7A3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41E74C-A319-4D1D-9A6C-ADB09325D0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9842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63761-EFC7-4E1E-9F70-3C21ADD98B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3A630-4701-4B3E-908D-7C89F7C08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8220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Conmetall Meister</dc:title>
  <dc:creator>Administrator</dc:creator>
  <cp:lastModifiedBy>Administrator</cp:lastModifiedBy>
  <cp:revision>1</cp:revision>
  <dcterms:created xsi:type="dcterms:W3CDTF">2018-09-06T12:16:37Z</dcterms:created>
  <dcterms:modified xsi:type="dcterms:W3CDTF">2018-09-06T12:16:41Z</dcterms:modified>
</cp:coreProperties>
</file>