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FCAE-4952-A3B1-51D5697301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0217360"/>
        <c:axId val="278798680"/>
      </c:lineChart>
      <c:catAx>
        <c:axId val="170217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798680"/>
        <c:crosses val="autoZero"/>
        <c:auto val="1"/>
        <c:lblAlgn val="ctr"/>
        <c:lblOffset val="100"/>
        <c:noMultiLvlLbl val="0"/>
      </c:catAx>
      <c:valAx>
        <c:axId val="278798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217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ACE8E-05F5-48D5-98D5-7B7484737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Conmetall Meister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BBE5E55-D02D-4A9C-B8FB-77A708D2BB3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849996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3A0AA7-A305-4790-ABAC-8B03350922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3EA71C-049B-407F-A4E0-B2B14AA983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766127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Conmetall Meister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Conmetall Meister</dc:title>
  <dc:creator>Administrator</dc:creator>
  <cp:lastModifiedBy>Administrator</cp:lastModifiedBy>
  <cp:revision>1</cp:revision>
  <dcterms:created xsi:type="dcterms:W3CDTF">2018-09-06T12:15:51Z</dcterms:created>
  <dcterms:modified xsi:type="dcterms:W3CDTF">2018-09-06T12:15:56Z</dcterms:modified>
</cp:coreProperties>
</file>