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  <c:pt idx="6">
                  <c:v>13-17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44</c:v>
                </c:pt>
                <c:pt idx="1">
                  <c:v>86</c:v>
                </c:pt>
                <c:pt idx="2">
                  <c:v>105</c:v>
                </c:pt>
                <c:pt idx="3">
                  <c:v>142</c:v>
                </c:pt>
                <c:pt idx="4">
                  <c:v>88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A5-44CE-AA2C-1B4333A515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  <c:pt idx="6">
                  <c:v>13-17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180</c:v>
                </c:pt>
                <c:pt idx="1">
                  <c:v>449</c:v>
                </c:pt>
                <c:pt idx="2">
                  <c:v>369</c:v>
                </c:pt>
                <c:pt idx="3">
                  <c:v>276</c:v>
                </c:pt>
                <c:pt idx="4">
                  <c:v>155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A5-44CE-AA2C-1B4333A515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011152"/>
        <c:axId val="151201712"/>
      </c:barChart>
      <c:catAx>
        <c:axId val="284011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201712"/>
        <c:crosses val="autoZero"/>
        <c:auto val="1"/>
        <c:lblAlgn val="ctr"/>
        <c:lblOffset val="100"/>
        <c:noMultiLvlLbl val="0"/>
      </c:catAx>
      <c:valAx>
        <c:axId val="151201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11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92B3F-8D7B-41B5-B717-9224A0709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Conmetall Meister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B4422A-45BD-4DFF-95B5-5BFF9CA0D8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69833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563893-BC0E-4A93-9334-342B1C2941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68206-AEAC-433A-98B6-D90AB98DE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9917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 | Conmetall Meister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Conmetall Meister</dc:title>
  <dc:creator>Administrator</dc:creator>
  <cp:lastModifiedBy>Administrator</cp:lastModifiedBy>
  <cp:revision>1</cp:revision>
  <dcterms:created xsi:type="dcterms:W3CDTF">2018-09-06T12:12:09Z</dcterms:created>
  <dcterms:modified xsi:type="dcterms:W3CDTF">2018-09-06T12:12:14Z</dcterms:modified>
</cp:coreProperties>
</file>