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05F-43B5-93C9-3998140AA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13552"/>
        <c:axId val="283110272"/>
      </c:lineChart>
      <c:catAx>
        <c:axId val="28311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0272"/>
        <c:crosses val="autoZero"/>
        <c:auto val="1"/>
        <c:lblAlgn val="ctr"/>
        <c:lblOffset val="100"/>
        <c:noMultiLvlLbl val="0"/>
      </c:catAx>
      <c:valAx>
        <c:axId val="28311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C165D-5C6B-40FC-9F2D-B59D7A0D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D26578-9F61-48E7-831F-4F9881D9AA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50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23E72-8233-4886-AB40-BE6A6E84C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54569-408F-4711-9492-9CD7C6E4A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90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Conmetall Meister</dc:title>
  <dc:creator>Administrator</dc:creator>
  <cp:lastModifiedBy>Administrator</cp:lastModifiedBy>
  <cp:revision>1</cp:revision>
  <dcterms:created xsi:type="dcterms:W3CDTF">2018-09-06T12:01:54Z</dcterms:created>
  <dcterms:modified xsi:type="dcterms:W3CDTF">2018-09-06T12:01:58Z</dcterms:modified>
</cp:coreProperties>
</file>