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018D-41FD-95A0-6F31C64DE2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642184"/>
        <c:axId val="347639888"/>
      </c:lineChart>
      <c:catAx>
        <c:axId val="34764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39888"/>
        <c:crosses val="autoZero"/>
        <c:auto val="1"/>
        <c:lblAlgn val="ctr"/>
        <c:lblOffset val="100"/>
        <c:noMultiLvlLbl val="0"/>
      </c:catAx>
      <c:valAx>
        <c:axId val="34763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4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67666-4FA2-4EBA-8C38-3C0FD6AA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4B2D21-1C0B-4E6E-ADAF-A80863DF72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8981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BB0552-8091-49E4-994E-78B2058154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0F7F8F-524F-4A36-9FF8-A0F4A0E28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5733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Conmetall Meister</dc:title>
  <dc:creator>Administrator</dc:creator>
  <cp:lastModifiedBy>Administrator</cp:lastModifiedBy>
  <cp:revision>1</cp:revision>
  <dcterms:created xsi:type="dcterms:W3CDTF">2018-09-06T11:59:21Z</dcterms:created>
  <dcterms:modified xsi:type="dcterms:W3CDTF">2018-09-06T11:59:26Z</dcterms:modified>
</cp:coreProperties>
</file>