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</c:v>
                </c:pt>
                <c:pt idx="1">
                  <c:v>48</c:v>
                </c:pt>
                <c:pt idx="2">
                  <c:v>63</c:v>
                </c:pt>
                <c:pt idx="3">
                  <c:v>79</c:v>
                </c:pt>
                <c:pt idx="4">
                  <c:v>44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13-4DD9-9E91-D6EF118047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94</c:v>
                </c:pt>
                <c:pt idx="1">
                  <c:v>227</c:v>
                </c:pt>
                <c:pt idx="2">
                  <c:v>202</c:v>
                </c:pt>
                <c:pt idx="3">
                  <c:v>175</c:v>
                </c:pt>
                <c:pt idx="4">
                  <c:v>92</c:v>
                </c:pt>
                <c:pt idx="5">
                  <c:v>6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13-4DD9-9E91-D6EF118047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470104"/>
        <c:axId val="154468464"/>
      </c:barChart>
      <c:catAx>
        <c:axId val="15447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468464"/>
        <c:crosses val="autoZero"/>
        <c:auto val="1"/>
        <c:lblAlgn val="ctr"/>
        <c:lblOffset val="100"/>
        <c:noMultiLvlLbl val="0"/>
      </c:catAx>
      <c:valAx>
        <c:axId val="15446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47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11BA3-30F4-45F9-9EB8-6CA11B20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06FC40-B71D-4A06-AAB8-8364BF90E9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999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1F3ED-1994-4716-8625-733A53D59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BE8B9-97A1-4381-A41F-1A23823B0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4784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Administrator</dc:creator>
  <cp:lastModifiedBy>Administrator</cp:lastModifiedBy>
  <cp:revision>1</cp:revision>
  <dcterms:created xsi:type="dcterms:W3CDTF">2018-08-08T12:54:08Z</dcterms:created>
  <dcterms:modified xsi:type="dcterms:W3CDTF">2018-08-08T12:54:13Z</dcterms:modified>
</cp:coreProperties>
</file>