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FDDC-DD21-4F24-B595-3A91C8F74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Bosch H&amp;G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3F79CE-83CB-4146-897E-EE8341BBEE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0607139"/>
              </p:ext>
            </p:extLst>
          </p:nvPr>
        </p:nvGraphicFramePr>
        <p:xfrm>
          <a:off x="457200" y="1731963"/>
          <a:ext cx="8229595" cy="4084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5147721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71114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86061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71688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153302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07962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90780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3740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1316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956942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449987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267254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822943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59300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84040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33699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682477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921461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66625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47895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055212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230929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52826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39603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9378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71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Profi-Elektrowerkzeuge und Zubehör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2125172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2125172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864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DIY &amp; Garden 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803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16762-6204-4658-8CFA-BE89D65109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06/14/2018 - 06/28/2018</a:t>
            </a:r>
          </a:p>
        </p:txBody>
      </p:sp>
    </p:spTree>
    <p:extLst>
      <p:ext uri="{BB962C8B-B14F-4D97-AF65-F5344CB8AC3E}">
        <p14:creationId xmlns:p14="http://schemas.microsoft.com/office/powerpoint/2010/main" val="33272190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</Words>
  <Application>Microsoft Office PowerPoint</Application>
  <PresentationFormat>On-screen Show (4:3)</PresentationFormat>
  <Paragraphs>77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Bosch H&amp;G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Bosch H&amp;G</dc:title>
  <dc:creator>Administrator</dc:creator>
  <cp:lastModifiedBy>Administrator</cp:lastModifiedBy>
  <cp:revision>1</cp:revision>
  <dcterms:created xsi:type="dcterms:W3CDTF">2018-07-09T16:08:12Z</dcterms:created>
  <dcterms:modified xsi:type="dcterms:W3CDTF">2018-07-09T16:08:30Z</dcterms:modified>
</cp:coreProperties>
</file>