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CFDA7-8797-4998-B80A-705FE4A27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Bosch H&amp;G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E574F5-DEBF-4752-BECC-67C9B63656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1795728"/>
              </p:ext>
            </p:extLst>
          </p:nvPr>
        </p:nvGraphicFramePr>
        <p:xfrm>
          <a:off x="457200" y="1731963"/>
          <a:ext cx="8229595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5597904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67108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676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78073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98551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47391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66646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66274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3743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57133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40968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84878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9448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71532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04446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17035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56474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5559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8852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50334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7934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72805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80941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0883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7406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92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2125172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2125172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43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DIY &amp; Garden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180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40A74-6AD4-4A9A-B5B6-DECFD7F8E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06/14/2018 - 06/28/2018</a:t>
            </a:r>
          </a:p>
        </p:txBody>
      </p:sp>
    </p:spTree>
    <p:extLst>
      <p:ext uri="{BB962C8B-B14F-4D97-AF65-F5344CB8AC3E}">
        <p14:creationId xmlns:p14="http://schemas.microsoft.com/office/powerpoint/2010/main" val="17773003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</Words>
  <Application>Microsoft Office PowerPoint</Application>
  <PresentationFormat>On-screen Show (4:3)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Bosch H&amp;G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Bosch H&amp;G</dc:title>
  <dc:creator>Administrator</dc:creator>
  <cp:lastModifiedBy>Administrator</cp:lastModifiedBy>
  <cp:revision>1</cp:revision>
  <dcterms:created xsi:type="dcterms:W3CDTF">2018-07-09T16:07:00Z</dcterms:created>
  <dcterms:modified xsi:type="dcterms:W3CDTF">2018-07-09T16:07:18Z</dcterms:modified>
</cp:coreProperties>
</file>