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C3F2D-7FCE-4FDE-BF6B-5EA2A6D9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- Replies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5FB3BF-49EC-472F-A3C8-0F9679937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537178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236795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2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23:59:16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@Tijaniolumide2 Okay we are  responding to all the messages we receive and we will treat your DM in a bit please wait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31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@DAWARI10 So sorry please we have updated  you please continue over there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77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23:57:38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@DAWARI10 Okay we will get to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2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23:52:43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@lateefkay Okay we will get  to it in a little bit, please bear with 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23:51:40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@DAWARI10 We apologize for the  delays we sent you an update on DM please lets continue over there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7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23:50:18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@Omarbappah Hi @Omarbappah we will get to your DM in a bit please bear with 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6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23:47:06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@Zeru4real Hi @Zeru4real in a few days more you receive a resolution about your complaint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2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23:43:31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@Architect_Abel Hello @Architect_Abel failed POS transaction like yours might take a few more days to resolve and you will be updated once the reversal has been effected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5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@lammillionaire Hi @lammillionaire  We fear this transaction was not successful and the refund will  come within 24 working hours please  bear with 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96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84550-6522-4D17-87FD-C335B7981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09/01/2019 - 09/07/2019</a:t>
            </a:r>
          </a:p>
        </p:txBody>
      </p:sp>
    </p:spTree>
    <p:extLst>
      <p:ext uri="{BB962C8B-B14F-4D97-AF65-F5344CB8AC3E}">
        <p14:creationId xmlns:p14="http://schemas.microsoft.com/office/powerpoint/2010/main" val="177235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8C701-3312-4B95-8C9E-DE9154CFF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- Replies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0854A-4403-477F-9540-D5B11B4C2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309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1040832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7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23:38:09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@diskham Hi @diskham, you are welcome.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3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@diskham Hi @diskham, you can now send a DM.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23:33:11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@Plug321 Hi @Plug321, we are not happy to see this. Please let's talk better via DM on accessbank_help.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21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23:31:03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@DAWARI10 Hello @DAWARI10 we apologize for the difficulty, we will surely resolve your complaint please let us continue on the  DM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40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@gtbank - 2019-09-07 23:30:41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@FeegoValentino Hello. Thank you for talking to us. Kindly follow us on @gtbank_help and send us a direct message with details on your complaint/enquiry to enable us assist/advise you appropriately. We are here to help.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89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23:29:46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@iam_OBOTTIKZ Hi @iam_OBOTTIKZ, we are not happy to see this. Let's talk better via DM.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69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23:26:08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@FaithOgbidi Amazing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98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23:25:32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@kvng_kac77 Hello @kvng_kac77 we are sorry for the discomfort  received your DM about this transaction please  us continue over here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8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23:24:10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@kvng_kac77 Hello @kvng_kac77 we are sorry about your transactions please failed airtime usually reverses within 24 - 48  working hours please check your DM so we can assist you  further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08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514D6-EE87-4F6D-879E-473176F7D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09/01/2019 - 09/07/2019</a:t>
            </a:r>
          </a:p>
        </p:txBody>
      </p:sp>
    </p:spTree>
    <p:extLst>
      <p:ext uri="{BB962C8B-B14F-4D97-AF65-F5344CB8AC3E}">
        <p14:creationId xmlns:p14="http://schemas.microsoft.com/office/powerpoint/2010/main" val="4130425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4BB94-B0A2-4FFB-A032-8C80D10F3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- Replies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E675F8-A07A-4B19-9F28-87723BF2B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779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824566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8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23:23:53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@kvng_kac77 Hello @kvng_kac77 we are sorry about your transactions please failed airtime usually reverses within 24 - 48  working hours please check your DM so we can assist you  further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9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23:22:46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@EshinlokunAde Hi @EshinlokunAde, we haven't received your DM. Please send the date, amount and account number via DM on accessbank_help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91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@FBN_help - 2019-09-07 23:20:33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@ucheosefoh45, after which the lien will be lifted from the account if not claimed by the Merchant. However, you may send a proof of the declined transaction to firstcontact@firstbanknigeria.com for the lien to be removed before the expiration date. #YouFirst 2/2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5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23:18:48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@lammillionaire Hi @lammillionaire, so sorry about this. Please check your DM on accessbank_help for feedback.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26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@FBN_help - 2019-09-07 23:15:09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@Adebayo104Tosin , Kindly contact us if you do not receive the reversal of the disputed amount after 24 working hours to enable us engage further. #YouFirst2/2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0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@myaccessbank - 2019-09-07 23:08:10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@tutorlasun @access_more Hi @tutorlasun, we truly apologize for not getting back to you sooner. We have replied your DM on accessbank_help.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@accessbank_help - 2019-09-07 23:06:06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@w_Winsome_w Okay @w_Winsome_w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527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51A64-2F00-414A-AA89-6EF0BDBCF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09/01/2019 - 09/07/2019</a:t>
            </a:r>
          </a:p>
        </p:txBody>
      </p:sp>
    </p:spTree>
    <p:extLst>
      <p:ext uri="{BB962C8B-B14F-4D97-AF65-F5344CB8AC3E}">
        <p14:creationId xmlns:p14="http://schemas.microsoft.com/office/powerpoint/2010/main" val="1936084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207</Words>
  <Application>Microsoft Office PowerPoint</Application>
  <PresentationFormat>On-screen Show (4:3)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TW - Replies Table | All Pages - 1 of 3</vt:lpstr>
      <vt:lpstr>Twitter TW - Replies Table | All Pages - 2 of 3</vt:lpstr>
      <vt:lpstr>Twitter TW - Replies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 - Replies Table | All Pages - 1 of 3</dc:title>
  <dc:creator>Frederik Peiniger</dc:creator>
  <cp:lastModifiedBy>Frederik Peiniger</cp:lastModifiedBy>
  <cp:revision>1</cp:revision>
  <dcterms:created xsi:type="dcterms:W3CDTF">2019-10-04T10:08:40Z</dcterms:created>
  <dcterms:modified xsi:type="dcterms:W3CDTF">2019-10-04T10:08:58Z</dcterms:modified>
</cp:coreProperties>
</file>