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الاستشاريون لطب العيون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Sheet1!$A$2:$A$336</c:f>
              <c:numCache>
                <c:formatCode>m/d/yyyy</c:formatCode>
                <c:ptCount val="335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  <c:pt idx="264">
                  <c:v>45556</c:v>
                </c:pt>
                <c:pt idx="265">
                  <c:v>45557</c:v>
                </c:pt>
                <c:pt idx="266">
                  <c:v>45558</c:v>
                </c:pt>
                <c:pt idx="267">
                  <c:v>45559</c:v>
                </c:pt>
                <c:pt idx="268">
                  <c:v>45560</c:v>
                </c:pt>
                <c:pt idx="269">
                  <c:v>45561</c:v>
                </c:pt>
                <c:pt idx="270">
                  <c:v>45562</c:v>
                </c:pt>
                <c:pt idx="271">
                  <c:v>45563</c:v>
                </c:pt>
                <c:pt idx="272">
                  <c:v>45564</c:v>
                </c:pt>
                <c:pt idx="273">
                  <c:v>45565</c:v>
                </c:pt>
                <c:pt idx="274">
                  <c:v>45566</c:v>
                </c:pt>
                <c:pt idx="275">
                  <c:v>45567</c:v>
                </c:pt>
                <c:pt idx="276">
                  <c:v>45568</c:v>
                </c:pt>
                <c:pt idx="277">
                  <c:v>45569</c:v>
                </c:pt>
                <c:pt idx="278">
                  <c:v>45570</c:v>
                </c:pt>
                <c:pt idx="279">
                  <c:v>45571</c:v>
                </c:pt>
                <c:pt idx="280">
                  <c:v>45572</c:v>
                </c:pt>
                <c:pt idx="281">
                  <c:v>45573</c:v>
                </c:pt>
                <c:pt idx="282">
                  <c:v>45574</c:v>
                </c:pt>
                <c:pt idx="283">
                  <c:v>45575</c:v>
                </c:pt>
                <c:pt idx="284">
                  <c:v>45576</c:v>
                </c:pt>
                <c:pt idx="285">
                  <c:v>45577</c:v>
                </c:pt>
                <c:pt idx="286">
                  <c:v>45578</c:v>
                </c:pt>
                <c:pt idx="287">
                  <c:v>45579</c:v>
                </c:pt>
                <c:pt idx="288">
                  <c:v>45580</c:v>
                </c:pt>
                <c:pt idx="289">
                  <c:v>45581</c:v>
                </c:pt>
                <c:pt idx="290">
                  <c:v>45582</c:v>
                </c:pt>
                <c:pt idx="291">
                  <c:v>45583</c:v>
                </c:pt>
                <c:pt idx="292">
                  <c:v>45584</c:v>
                </c:pt>
                <c:pt idx="293">
                  <c:v>45585</c:v>
                </c:pt>
                <c:pt idx="294">
                  <c:v>45586</c:v>
                </c:pt>
                <c:pt idx="295">
                  <c:v>45587</c:v>
                </c:pt>
                <c:pt idx="296">
                  <c:v>45588</c:v>
                </c:pt>
                <c:pt idx="297">
                  <c:v>45589</c:v>
                </c:pt>
                <c:pt idx="298">
                  <c:v>45590</c:v>
                </c:pt>
                <c:pt idx="299">
                  <c:v>45591</c:v>
                </c:pt>
                <c:pt idx="300">
                  <c:v>45592</c:v>
                </c:pt>
                <c:pt idx="301">
                  <c:v>45593</c:v>
                </c:pt>
                <c:pt idx="302">
                  <c:v>45594</c:v>
                </c:pt>
                <c:pt idx="303">
                  <c:v>45595</c:v>
                </c:pt>
                <c:pt idx="304">
                  <c:v>45596</c:v>
                </c:pt>
                <c:pt idx="305">
                  <c:v>45597</c:v>
                </c:pt>
                <c:pt idx="306">
                  <c:v>45598</c:v>
                </c:pt>
                <c:pt idx="307">
                  <c:v>45599</c:v>
                </c:pt>
                <c:pt idx="308">
                  <c:v>45600</c:v>
                </c:pt>
                <c:pt idx="309">
                  <c:v>45601</c:v>
                </c:pt>
                <c:pt idx="310">
                  <c:v>45602</c:v>
                </c:pt>
                <c:pt idx="311">
                  <c:v>45603</c:v>
                </c:pt>
                <c:pt idx="312">
                  <c:v>45604</c:v>
                </c:pt>
                <c:pt idx="313">
                  <c:v>45605</c:v>
                </c:pt>
                <c:pt idx="314">
                  <c:v>45606</c:v>
                </c:pt>
                <c:pt idx="315">
                  <c:v>45607</c:v>
                </c:pt>
                <c:pt idx="316">
                  <c:v>45608</c:v>
                </c:pt>
                <c:pt idx="317">
                  <c:v>45609</c:v>
                </c:pt>
                <c:pt idx="318">
                  <c:v>45610</c:v>
                </c:pt>
                <c:pt idx="319">
                  <c:v>45611</c:v>
                </c:pt>
                <c:pt idx="320">
                  <c:v>45612</c:v>
                </c:pt>
                <c:pt idx="321">
                  <c:v>45613</c:v>
                </c:pt>
                <c:pt idx="322">
                  <c:v>45614</c:v>
                </c:pt>
                <c:pt idx="323">
                  <c:v>45615</c:v>
                </c:pt>
                <c:pt idx="324">
                  <c:v>45616</c:v>
                </c:pt>
                <c:pt idx="325">
                  <c:v>45617</c:v>
                </c:pt>
                <c:pt idx="326">
                  <c:v>45618</c:v>
                </c:pt>
                <c:pt idx="327">
                  <c:v>45619</c:v>
                </c:pt>
                <c:pt idx="328">
                  <c:v>45620</c:v>
                </c:pt>
                <c:pt idx="329">
                  <c:v>45621</c:v>
                </c:pt>
                <c:pt idx="330">
                  <c:v>45622</c:v>
                </c:pt>
                <c:pt idx="331">
                  <c:v>45623</c:v>
                </c:pt>
                <c:pt idx="332">
                  <c:v>45624</c:v>
                </c:pt>
                <c:pt idx="333">
                  <c:v>45625</c:v>
                </c:pt>
                <c:pt idx="334">
                  <c:v>45626</c:v>
                </c:pt>
              </c:numCache>
            </c:numRef>
          </c:cat>
          <c:val>
            <c:numRef>
              <c:f>Sheet1!$B$2:$B$336</c:f>
              <c:numCache>
                <c:formatCode>General</c:formatCode>
                <c:ptCount val="335"/>
                <c:pt idx="0">
                  <c:v>95926</c:v>
                </c:pt>
                <c:pt idx="1">
                  <c:v>95923</c:v>
                </c:pt>
                <c:pt idx="2">
                  <c:v>95921</c:v>
                </c:pt>
                <c:pt idx="3">
                  <c:v>95922</c:v>
                </c:pt>
                <c:pt idx="4">
                  <c:v>95920</c:v>
                </c:pt>
                <c:pt idx="5">
                  <c:v>95920</c:v>
                </c:pt>
                <c:pt idx="6">
                  <c:v>95920</c:v>
                </c:pt>
                <c:pt idx="7">
                  <c:v>95921</c:v>
                </c:pt>
                <c:pt idx="8">
                  <c:v>95920</c:v>
                </c:pt>
                <c:pt idx="9">
                  <c:v>95918</c:v>
                </c:pt>
                <c:pt idx="10">
                  <c:v>95916</c:v>
                </c:pt>
                <c:pt idx="11">
                  <c:v>95914</c:v>
                </c:pt>
                <c:pt idx="12">
                  <c:v>95912</c:v>
                </c:pt>
                <c:pt idx="13">
                  <c:v>95912</c:v>
                </c:pt>
                <c:pt idx="14">
                  <c:v>95907</c:v>
                </c:pt>
                <c:pt idx="15">
                  <c:v>95908</c:v>
                </c:pt>
                <c:pt idx="16">
                  <c:v>95904</c:v>
                </c:pt>
                <c:pt idx="17">
                  <c:v>95904</c:v>
                </c:pt>
                <c:pt idx="18">
                  <c:v>95902</c:v>
                </c:pt>
                <c:pt idx="19">
                  <c:v>95901</c:v>
                </c:pt>
                <c:pt idx="20">
                  <c:v>95900</c:v>
                </c:pt>
                <c:pt idx="21">
                  <c:v>95897</c:v>
                </c:pt>
                <c:pt idx="22">
                  <c:v>95893</c:v>
                </c:pt>
                <c:pt idx="23">
                  <c:v>95887</c:v>
                </c:pt>
                <c:pt idx="24">
                  <c:v>95888</c:v>
                </c:pt>
                <c:pt idx="25">
                  <c:v>95883</c:v>
                </c:pt>
                <c:pt idx="26">
                  <c:v>95881</c:v>
                </c:pt>
                <c:pt idx="27">
                  <c:v>95880</c:v>
                </c:pt>
                <c:pt idx="28">
                  <c:v>95878</c:v>
                </c:pt>
                <c:pt idx="29">
                  <c:v>95878</c:v>
                </c:pt>
                <c:pt idx="30">
                  <c:v>95878</c:v>
                </c:pt>
                <c:pt idx="31">
                  <c:v>95874</c:v>
                </c:pt>
                <c:pt idx="32">
                  <c:v>95875</c:v>
                </c:pt>
                <c:pt idx="33">
                  <c:v>95871</c:v>
                </c:pt>
                <c:pt idx="34">
                  <c:v>95870</c:v>
                </c:pt>
                <c:pt idx="35">
                  <c:v>95870</c:v>
                </c:pt>
                <c:pt idx="36">
                  <c:v>95868</c:v>
                </c:pt>
                <c:pt idx="37">
                  <c:v>95863</c:v>
                </c:pt>
                <c:pt idx="38">
                  <c:v>95861</c:v>
                </c:pt>
                <c:pt idx="39">
                  <c:v>95859</c:v>
                </c:pt>
                <c:pt idx="40">
                  <c:v>95859</c:v>
                </c:pt>
                <c:pt idx="41">
                  <c:v>95859</c:v>
                </c:pt>
                <c:pt idx="42">
                  <c:v>95859</c:v>
                </c:pt>
                <c:pt idx="43">
                  <c:v>95858</c:v>
                </c:pt>
                <c:pt idx="44">
                  <c:v>95853</c:v>
                </c:pt>
                <c:pt idx="45">
                  <c:v>95853</c:v>
                </c:pt>
                <c:pt idx="46">
                  <c:v>95850</c:v>
                </c:pt>
                <c:pt idx="47">
                  <c:v>95848</c:v>
                </c:pt>
                <c:pt idx="48">
                  <c:v>95846</c:v>
                </c:pt>
                <c:pt idx="49">
                  <c:v>95845</c:v>
                </c:pt>
                <c:pt idx="50">
                  <c:v>95844</c:v>
                </c:pt>
                <c:pt idx="51">
                  <c:v>95843</c:v>
                </c:pt>
                <c:pt idx="52">
                  <c:v>95843</c:v>
                </c:pt>
                <c:pt idx="53">
                  <c:v>95841</c:v>
                </c:pt>
                <c:pt idx="54">
                  <c:v>95839</c:v>
                </c:pt>
                <c:pt idx="55">
                  <c:v>95838</c:v>
                </c:pt>
                <c:pt idx="56">
                  <c:v>95837</c:v>
                </c:pt>
                <c:pt idx="57">
                  <c:v>95834</c:v>
                </c:pt>
                <c:pt idx="58">
                  <c:v>95832</c:v>
                </c:pt>
                <c:pt idx="59">
                  <c:v>95832</c:v>
                </c:pt>
                <c:pt idx="60">
                  <c:v>95830</c:v>
                </c:pt>
                <c:pt idx="61">
                  <c:v>95827</c:v>
                </c:pt>
                <c:pt idx="62">
                  <c:v>95825</c:v>
                </c:pt>
                <c:pt idx="63">
                  <c:v>95825</c:v>
                </c:pt>
                <c:pt idx="64">
                  <c:v>95824</c:v>
                </c:pt>
                <c:pt idx="65">
                  <c:v>95826</c:v>
                </c:pt>
                <c:pt idx="66">
                  <c:v>95824</c:v>
                </c:pt>
                <c:pt idx="67">
                  <c:v>95825</c:v>
                </c:pt>
                <c:pt idx="68">
                  <c:v>95825</c:v>
                </c:pt>
                <c:pt idx="69">
                  <c:v>95823</c:v>
                </c:pt>
                <c:pt idx="70">
                  <c:v>95824</c:v>
                </c:pt>
                <c:pt idx="71">
                  <c:v>95823</c:v>
                </c:pt>
                <c:pt idx="72">
                  <c:v>95821</c:v>
                </c:pt>
                <c:pt idx="73">
                  <c:v>95819</c:v>
                </c:pt>
                <c:pt idx="74">
                  <c:v>95818</c:v>
                </c:pt>
                <c:pt idx="75">
                  <c:v>95816</c:v>
                </c:pt>
                <c:pt idx="76">
                  <c:v>95815</c:v>
                </c:pt>
                <c:pt idx="77">
                  <c:v>95808</c:v>
                </c:pt>
                <c:pt idx="78">
                  <c:v>95809</c:v>
                </c:pt>
                <c:pt idx="79">
                  <c:v>95804</c:v>
                </c:pt>
                <c:pt idx="80">
                  <c:v>95802</c:v>
                </c:pt>
                <c:pt idx="81">
                  <c:v>95800</c:v>
                </c:pt>
                <c:pt idx="82">
                  <c:v>95799</c:v>
                </c:pt>
                <c:pt idx="83">
                  <c:v>95799</c:v>
                </c:pt>
                <c:pt idx="84">
                  <c:v>95798</c:v>
                </c:pt>
                <c:pt idx="85">
                  <c:v>95794</c:v>
                </c:pt>
                <c:pt idx="86">
                  <c:v>95798</c:v>
                </c:pt>
                <c:pt idx="87">
                  <c:v>95794</c:v>
                </c:pt>
                <c:pt idx="88">
                  <c:v>95792</c:v>
                </c:pt>
                <c:pt idx="89">
                  <c:v>95790</c:v>
                </c:pt>
                <c:pt idx="90">
                  <c:v>95789</c:v>
                </c:pt>
                <c:pt idx="91">
                  <c:v>95789</c:v>
                </c:pt>
                <c:pt idx="92">
                  <c:v>95784</c:v>
                </c:pt>
                <c:pt idx="93">
                  <c:v>95779</c:v>
                </c:pt>
                <c:pt idx="94">
                  <c:v>95779</c:v>
                </c:pt>
                <c:pt idx="95">
                  <c:v>95778</c:v>
                </c:pt>
                <c:pt idx="96">
                  <c:v>95778</c:v>
                </c:pt>
                <c:pt idx="97">
                  <c:v>95776</c:v>
                </c:pt>
                <c:pt idx="98">
                  <c:v>95776</c:v>
                </c:pt>
                <c:pt idx="99">
                  <c:v>95776</c:v>
                </c:pt>
                <c:pt idx="100">
                  <c:v>95774</c:v>
                </c:pt>
                <c:pt idx="101">
                  <c:v>95771</c:v>
                </c:pt>
                <c:pt idx="102">
                  <c:v>95770</c:v>
                </c:pt>
                <c:pt idx="103">
                  <c:v>95769</c:v>
                </c:pt>
                <c:pt idx="104">
                  <c:v>95768</c:v>
                </c:pt>
                <c:pt idx="105">
                  <c:v>95768</c:v>
                </c:pt>
                <c:pt idx="106">
                  <c:v>95762</c:v>
                </c:pt>
                <c:pt idx="107">
                  <c:v>95758</c:v>
                </c:pt>
                <c:pt idx="108">
                  <c:v>95758</c:v>
                </c:pt>
                <c:pt idx="109">
                  <c:v>95758</c:v>
                </c:pt>
                <c:pt idx="110">
                  <c:v>95756</c:v>
                </c:pt>
                <c:pt idx="111">
                  <c:v>95756</c:v>
                </c:pt>
                <c:pt idx="112">
                  <c:v>95754</c:v>
                </c:pt>
                <c:pt idx="113">
                  <c:v>95753</c:v>
                </c:pt>
                <c:pt idx="114">
                  <c:v>95753</c:v>
                </c:pt>
                <c:pt idx="115">
                  <c:v>95753</c:v>
                </c:pt>
                <c:pt idx="116">
                  <c:v>95752</c:v>
                </c:pt>
                <c:pt idx="117">
                  <c:v>95749</c:v>
                </c:pt>
                <c:pt idx="118">
                  <c:v>95748</c:v>
                </c:pt>
                <c:pt idx="119">
                  <c:v>95745</c:v>
                </c:pt>
                <c:pt idx="120">
                  <c:v>95742</c:v>
                </c:pt>
                <c:pt idx="121">
                  <c:v>95740</c:v>
                </c:pt>
                <c:pt idx="122">
                  <c:v>95741</c:v>
                </c:pt>
                <c:pt idx="123">
                  <c:v>95740</c:v>
                </c:pt>
                <c:pt idx="124">
                  <c:v>95739</c:v>
                </c:pt>
                <c:pt idx="125">
                  <c:v>95738</c:v>
                </c:pt>
                <c:pt idx="126">
                  <c:v>95733</c:v>
                </c:pt>
                <c:pt idx="127">
                  <c:v>95733</c:v>
                </c:pt>
                <c:pt idx="128">
                  <c:v>95726</c:v>
                </c:pt>
                <c:pt idx="129">
                  <c:v>95724</c:v>
                </c:pt>
                <c:pt idx="130">
                  <c:v>95723</c:v>
                </c:pt>
                <c:pt idx="131">
                  <c:v>95723</c:v>
                </c:pt>
                <c:pt idx="132">
                  <c:v>95724</c:v>
                </c:pt>
                <c:pt idx="133">
                  <c:v>95721</c:v>
                </c:pt>
                <c:pt idx="134">
                  <c:v>95721</c:v>
                </c:pt>
                <c:pt idx="135">
                  <c:v>95715</c:v>
                </c:pt>
                <c:pt idx="136">
                  <c:v>95715</c:v>
                </c:pt>
                <c:pt idx="137">
                  <c:v>95712</c:v>
                </c:pt>
                <c:pt idx="138">
                  <c:v>95711</c:v>
                </c:pt>
                <c:pt idx="139">
                  <c:v>95708</c:v>
                </c:pt>
                <c:pt idx="140">
                  <c:v>95707</c:v>
                </c:pt>
                <c:pt idx="141">
                  <c:v>95706</c:v>
                </c:pt>
                <c:pt idx="142">
                  <c:v>95705</c:v>
                </c:pt>
                <c:pt idx="143">
                  <c:v>95704</c:v>
                </c:pt>
                <c:pt idx="144">
                  <c:v>95704</c:v>
                </c:pt>
                <c:pt idx="145">
                  <c:v>95703</c:v>
                </c:pt>
                <c:pt idx="146">
                  <c:v>95702</c:v>
                </c:pt>
                <c:pt idx="147">
                  <c:v>95702</c:v>
                </c:pt>
                <c:pt idx="148">
                  <c:v>95701</c:v>
                </c:pt>
                <c:pt idx="149">
                  <c:v>95701</c:v>
                </c:pt>
                <c:pt idx="150">
                  <c:v>95691</c:v>
                </c:pt>
                <c:pt idx="151">
                  <c:v>95691</c:v>
                </c:pt>
                <c:pt idx="152">
                  <c:v>95691</c:v>
                </c:pt>
                <c:pt idx="153">
                  <c:v>95690</c:v>
                </c:pt>
                <c:pt idx="154">
                  <c:v>95691</c:v>
                </c:pt>
                <c:pt idx="155">
                  <c:v>95688</c:v>
                </c:pt>
                <c:pt idx="156">
                  <c:v>95684</c:v>
                </c:pt>
                <c:pt idx="157">
                  <c:v>95682</c:v>
                </c:pt>
                <c:pt idx="158">
                  <c:v>95681</c:v>
                </c:pt>
                <c:pt idx="159">
                  <c:v>95681</c:v>
                </c:pt>
                <c:pt idx="160">
                  <c:v>95677</c:v>
                </c:pt>
                <c:pt idx="161">
                  <c:v>95676</c:v>
                </c:pt>
                <c:pt idx="162">
                  <c:v>95674</c:v>
                </c:pt>
                <c:pt idx="163">
                  <c:v>95670</c:v>
                </c:pt>
                <c:pt idx="164">
                  <c:v>95668</c:v>
                </c:pt>
                <c:pt idx="165">
                  <c:v>95669</c:v>
                </c:pt>
                <c:pt idx="166">
                  <c:v>95668</c:v>
                </c:pt>
                <c:pt idx="167">
                  <c:v>95669</c:v>
                </c:pt>
                <c:pt idx="168">
                  <c:v>95665</c:v>
                </c:pt>
                <c:pt idx="169">
                  <c:v>95658</c:v>
                </c:pt>
                <c:pt idx="170">
                  <c:v>95660</c:v>
                </c:pt>
                <c:pt idx="171">
                  <c:v>95660</c:v>
                </c:pt>
                <c:pt idx="172">
                  <c:v>95658</c:v>
                </c:pt>
                <c:pt idx="173">
                  <c:v>95657</c:v>
                </c:pt>
                <c:pt idx="174">
                  <c:v>95657</c:v>
                </c:pt>
                <c:pt idx="175">
                  <c:v>95625</c:v>
                </c:pt>
                <c:pt idx="176">
                  <c:v>95622</c:v>
                </c:pt>
                <c:pt idx="177">
                  <c:v>95620</c:v>
                </c:pt>
                <c:pt idx="178">
                  <c:v>95621</c:v>
                </c:pt>
                <c:pt idx="179">
                  <c:v>95619</c:v>
                </c:pt>
                <c:pt idx="180">
                  <c:v>95619</c:v>
                </c:pt>
                <c:pt idx="181">
                  <c:v>95619</c:v>
                </c:pt>
                <c:pt idx="182">
                  <c:v>95616</c:v>
                </c:pt>
                <c:pt idx="183">
                  <c:v>95615</c:v>
                </c:pt>
                <c:pt idx="184">
                  <c:v>95612</c:v>
                </c:pt>
                <c:pt idx="185">
                  <c:v>95611</c:v>
                </c:pt>
                <c:pt idx="186">
                  <c:v>95609</c:v>
                </c:pt>
                <c:pt idx="187">
                  <c:v>95607</c:v>
                </c:pt>
                <c:pt idx="188">
                  <c:v>95608</c:v>
                </c:pt>
                <c:pt idx="189">
                  <c:v>95607</c:v>
                </c:pt>
                <c:pt idx="190">
                  <c:v>95607</c:v>
                </c:pt>
                <c:pt idx="191">
                  <c:v>95604</c:v>
                </c:pt>
                <c:pt idx="192">
                  <c:v>95606</c:v>
                </c:pt>
                <c:pt idx="193">
                  <c:v>95607</c:v>
                </c:pt>
                <c:pt idx="194">
                  <c:v>95608</c:v>
                </c:pt>
                <c:pt idx="195">
                  <c:v>95604</c:v>
                </c:pt>
                <c:pt idx="196">
                  <c:v>95603</c:v>
                </c:pt>
                <c:pt idx="197">
                  <c:v>95603</c:v>
                </c:pt>
                <c:pt idx="198">
                  <c:v>95603</c:v>
                </c:pt>
                <c:pt idx="199">
                  <c:v>95599</c:v>
                </c:pt>
                <c:pt idx="200">
                  <c:v>95598</c:v>
                </c:pt>
                <c:pt idx="201">
                  <c:v>95593</c:v>
                </c:pt>
                <c:pt idx="202">
                  <c:v>95590</c:v>
                </c:pt>
                <c:pt idx="203">
                  <c:v>95589</c:v>
                </c:pt>
                <c:pt idx="204">
                  <c:v>95587</c:v>
                </c:pt>
                <c:pt idx="205">
                  <c:v>95586</c:v>
                </c:pt>
                <c:pt idx="206">
                  <c:v>95586</c:v>
                </c:pt>
                <c:pt idx="207">
                  <c:v>95586</c:v>
                </c:pt>
                <c:pt idx="208">
                  <c:v>95584</c:v>
                </c:pt>
                <c:pt idx="209">
                  <c:v>95584</c:v>
                </c:pt>
                <c:pt idx="210">
                  <c:v>95578</c:v>
                </c:pt>
                <c:pt idx="211">
                  <c:v>95574</c:v>
                </c:pt>
                <c:pt idx="212">
                  <c:v>95574</c:v>
                </c:pt>
                <c:pt idx="213">
                  <c:v>95574</c:v>
                </c:pt>
                <c:pt idx="214">
                  <c:v>95574</c:v>
                </c:pt>
                <c:pt idx="215">
                  <c:v>95577</c:v>
                </c:pt>
                <c:pt idx="216">
                  <c:v>95576</c:v>
                </c:pt>
                <c:pt idx="217">
                  <c:v>95574</c:v>
                </c:pt>
                <c:pt idx="218">
                  <c:v>95570</c:v>
                </c:pt>
                <c:pt idx="219">
                  <c:v>95568</c:v>
                </c:pt>
                <c:pt idx="220">
                  <c:v>95567</c:v>
                </c:pt>
                <c:pt idx="221">
                  <c:v>95565</c:v>
                </c:pt>
                <c:pt idx="222">
                  <c:v>95568</c:v>
                </c:pt>
                <c:pt idx="223">
                  <c:v>95568</c:v>
                </c:pt>
                <c:pt idx="224">
                  <c:v>95571</c:v>
                </c:pt>
                <c:pt idx="225">
                  <c:v>95571</c:v>
                </c:pt>
                <c:pt idx="226">
                  <c:v>95570</c:v>
                </c:pt>
                <c:pt idx="227">
                  <c:v>95569</c:v>
                </c:pt>
                <c:pt idx="228">
                  <c:v>95569</c:v>
                </c:pt>
                <c:pt idx="229">
                  <c:v>95565</c:v>
                </c:pt>
                <c:pt idx="230">
                  <c:v>95563</c:v>
                </c:pt>
                <c:pt idx="231">
                  <c:v>95563</c:v>
                </c:pt>
                <c:pt idx="232">
                  <c:v>95564</c:v>
                </c:pt>
                <c:pt idx="233">
                  <c:v>95563</c:v>
                </c:pt>
                <c:pt idx="234">
                  <c:v>95564</c:v>
                </c:pt>
                <c:pt idx="235">
                  <c:v>95564</c:v>
                </c:pt>
                <c:pt idx="236">
                  <c:v>95563</c:v>
                </c:pt>
                <c:pt idx="237">
                  <c:v>95558</c:v>
                </c:pt>
                <c:pt idx="238">
                  <c:v>95558</c:v>
                </c:pt>
                <c:pt idx="239">
                  <c:v>95561</c:v>
                </c:pt>
                <c:pt idx="240">
                  <c:v>95561</c:v>
                </c:pt>
                <c:pt idx="241">
                  <c:v>95561</c:v>
                </c:pt>
                <c:pt idx="242">
                  <c:v>95562</c:v>
                </c:pt>
                <c:pt idx="243">
                  <c:v>95562</c:v>
                </c:pt>
                <c:pt idx="244">
                  <c:v>95559</c:v>
                </c:pt>
                <c:pt idx="245">
                  <c:v>95559</c:v>
                </c:pt>
                <c:pt idx="246">
                  <c:v>95556</c:v>
                </c:pt>
                <c:pt idx="247">
                  <c:v>95553</c:v>
                </c:pt>
                <c:pt idx="248">
                  <c:v>95549</c:v>
                </c:pt>
                <c:pt idx="249">
                  <c:v>95549</c:v>
                </c:pt>
                <c:pt idx="250">
                  <c:v>95549</c:v>
                </c:pt>
                <c:pt idx="251">
                  <c:v>95548</c:v>
                </c:pt>
                <c:pt idx="252">
                  <c:v>95549</c:v>
                </c:pt>
                <c:pt idx="253">
                  <c:v>95545</c:v>
                </c:pt>
                <c:pt idx="254">
                  <c:v>95544</c:v>
                </c:pt>
                <c:pt idx="255">
                  <c:v>95542</c:v>
                </c:pt>
                <c:pt idx="256">
                  <c:v>95541</c:v>
                </c:pt>
                <c:pt idx="257">
                  <c:v>95537</c:v>
                </c:pt>
                <c:pt idx="258">
                  <c:v>95534</c:v>
                </c:pt>
                <c:pt idx="259">
                  <c:v>95534</c:v>
                </c:pt>
                <c:pt idx="260">
                  <c:v>95531</c:v>
                </c:pt>
                <c:pt idx="261">
                  <c:v>95529</c:v>
                </c:pt>
                <c:pt idx="262">
                  <c:v>95530</c:v>
                </c:pt>
                <c:pt idx="263">
                  <c:v>95529</c:v>
                </c:pt>
                <c:pt idx="264">
                  <c:v>95528</c:v>
                </c:pt>
                <c:pt idx="265">
                  <c:v>95528</c:v>
                </c:pt>
                <c:pt idx="266">
                  <c:v>95525</c:v>
                </c:pt>
                <c:pt idx="267">
                  <c:v>95524</c:v>
                </c:pt>
                <c:pt idx="268">
                  <c:v>95523</c:v>
                </c:pt>
                <c:pt idx="269">
                  <c:v>95520</c:v>
                </c:pt>
                <c:pt idx="270">
                  <c:v>95518</c:v>
                </c:pt>
                <c:pt idx="271">
                  <c:v>95516</c:v>
                </c:pt>
                <c:pt idx="272">
                  <c:v>95514</c:v>
                </c:pt>
                <c:pt idx="273">
                  <c:v>95512</c:v>
                </c:pt>
                <c:pt idx="274">
                  <c:v>95513</c:v>
                </c:pt>
                <c:pt idx="275">
                  <c:v>95511</c:v>
                </c:pt>
                <c:pt idx="276">
                  <c:v>95515</c:v>
                </c:pt>
                <c:pt idx="277">
                  <c:v>95517</c:v>
                </c:pt>
                <c:pt idx="278">
                  <c:v>95513</c:v>
                </c:pt>
                <c:pt idx="279">
                  <c:v>95514</c:v>
                </c:pt>
                <c:pt idx="280">
                  <c:v>95510</c:v>
                </c:pt>
                <c:pt idx="281">
                  <c:v>95514</c:v>
                </c:pt>
                <c:pt idx="282">
                  <c:v>95515</c:v>
                </c:pt>
                <c:pt idx="283">
                  <c:v>95510</c:v>
                </c:pt>
                <c:pt idx="284">
                  <c:v>95511</c:v>
                </c:pt>
                <c:pt idx="285">
                  <c:v>95512</c:v>
                </c:pt>
                <c:pt idx="286">
                  <c:v>95508</c:v>
                </c:pt>
                <c:pt idx="287">
                  <c:v>95513</c:v>
                </c:pt>
                <c:pt idx="288">
                  <c:v>95516</c:v>
                </c:pt>
                <c:pt idx="289">
                  <c:v>95512</c:v>
                </c:pt>
                <c:pt idx="290">
                  <c:v>95511</c:v>
                </c:pt>
                <c:pt idx="291">
                  <c:v>95512</c:v>
                </c:pt>
                <c:pt idx="292">
                  <c:v>95514</c:v>
                </c:pt>
                <c:pt idx="293">
                  <c:v>95514</c:v>
                </c:pt>
                <c:pt idx="294">
                  <c:v>95513</c:v>
                </c:pt>
                <c:pt idx="295">
                  <c:v>95510</c:v>
                </c:pt>
                <c:pt idx="296">
                  <c:v>95508</c:v>
                </c:pt>
                <c:pt idx="297">
                  <c:v>95509</c:v>
                </c:pt>
                <c:pt idx="298">
                  <c:v>95506</c:v>
                </c:pt>
                <c:pt idx="299">
                  <c:v>95506</c:v>
                </c:pt>
                <c:pt idx="300">
                  <c:v>95504</c:v>
                </c:pt>
                <c:pt idx="301">
                  <c:v>95504</c:v>
                </c:pt>
                <c:pt idx="302">
                  <c:v>95502</c:v>
                </c:pt>
                <c:pt idx="303">
                  <c:v>95502</c:v>
                </c:pt>
                <c:pt idx="304">
                  <c:v>95502</c:v>
                </c:pt>
                <c:pt idx="305">
                  <c:v>95500</c:v>
                </c:pt>
                <c:pt idx="306">
                  <c:v>95498</c:v>
                </c:pt>
                <c:pt idx="307">
                  <c:v>95495</c:v>
                </c:pt>
                <c:pt idx="308">
                  <c:v>95496</c:v>
                </c:pt>
                <c:pt idx="309">
                  <c:v>95495</c:v>
                </c:pt>
                <c:pt idx="310">
                  <c:v>95494</c:v>
                </c:pt>
                <c:pt idx="311">
                  <c:v>95492</c:v>
                </c:pt>
                <c:pt idx="312">
                  <c:v>95493</c:v>
                </c:pt>
                <c:pt idx="313">
                  <c:v>95493</c:v>
                </c:pt>
                <c:pt idx="314">
                  <c:v>95493</c:v>
                </c:pt>
                <c:pt idx="315">
                  <c:v>95492</c:v>
                </c:pt>
                <c:pt idx="316">
                  <c:v>95491</c:v>
                </c:pt>
                <c:pt idx="317">
                  <c:v>95491</c:v>
                </c:pt>
                <c:pt idx="318">
                  <c:v>95491</c:v>
                </c:pt>
                <c:pt idx="319">
                  <c:v>95489</c:v>
                </c:pt>
                <c:pt idx="320">
                  <c:v>95486</c:v>
                </c:pt>
                <c:pt idx="321">
                  <c:v>95487</c:v>
                </c:pt>
                <c:pt idx="322">
                  <c:v>95489</c:v>
                </c:pt>
                <c:pt idx="323">
                  <c:v>95487</c:v>
                </c:pt>
                <c:pt idx="324">
                  <c:v>95488</c:v>
                </c:pt>
                <c:pt idx="325">
                  <c:v>95491</c:v>
                </c:pt>
                <c:pt idx="326">
                  <c:v>95492</c:v>
                </c:pt>
                <c:pt idx="327">
                  <c:v>95493</c:v>
                </c:pt>
                <c:pt idx="328">
                  <c:v>95495</c:v>
                </c:pt>
                <c:pt idx="329">
                  <c:v>95494</c:v>
                </c:pt>
                <c:pt idx="330">
                  <c:v>95496</c:v>
                </c:pt>
                <c:pt idx="331">
                  <c:v>95494</c:v>
                </c:pt>
                <c:pt idx="332">
                  <c:v>95491</c:v>
                </c:pt>
                <c:pt idx="333">
                  <c:v>95491</c:v>
                </c:pt>
                <c:pt idx="334">
                  <c:v>95491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38-4C40-897F-387FF54290D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Dr. Sulaiman Al Habib Medical 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Sheet1!$A$2:$A$336</c:f>
              <c:numCache>
                <c:formatCode>m/d/yyyy</c:formatCode>
                <c:ptCount val="335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  <c:pt idx="264">
                  <c:v>45556</c:v>
                </c:pt>
                <c:pt idx="265">
                  <c:v>45557</c:v>
                </c:pt>
                <c:pt idx="266">
                  <c:v>45558</c:v>
                </c:pt>
                <c:pt idx="267">
                  <c:v>45559</c:v>
                </c:pt>
                <c:pt idx="268">
                  <c:v>45560</c:v>
                </c:pt>
                <c:pt idx="269">
                  <c:v>45561</c:v>
                </c:pt>
                <c:pt idx="270">
                  <c:v>45562</c:v>
                </c:pt>
                <c:pt idx="271">
                  <c:v>45563</c:v>
                </c:pt>
                <c:pt idx="272">
                  <c:v>45564</c:v>
                </c:pt>
                <c:pt idx="273">
                  <c:v>45565</c:v>
                </c:pt>
                <c:pt idx="274">
                  <c:v>45566</c:v>
                </c:pt>
                <c:pt idx="275">
                  <c:v>45567</c:v>
                </c:pt>
                <c:pt idx="276">
                  <c:v>45568</c:v>
                </c:pt>
                <c:pt idx="277">
                  <c:v>45569</c:v>
                </c:pt>
                <c:pt idx="278">
                  <c:v>45570</c:v>
                </c:pt>
                <c:pt idx="279">
                  <c:v>45571</c:v>
                </c:pt>
                <c:pt idx="280">
                  <c:v>45572</c:v>
                </c:pt>
                <c:pt idx="281">
                  <c:v>45573</c:v>
                </c:pt>
                <c:pt idx="282">
                  <c:v>45574</c:v>
                </c:pt>
                <c:pt idx="283">
                  <c:v>45575</c:v>
                </c:pt>
                <c:pt idx="284">
                  <c:v>45576</c:v>
                </c:pt>
                <c:pt idx="285">
                  <c:v>45577</c:v>
                </c:pt>
                <c:pt idx="286">
                  <c:v>45578</c:v>
                </c:pt>
                <c:pt idx="287">
                  <c:v>45579</c:v>
                </c:pt>
                <c:pt idx="288">
                  <c:v>45580</c:v>
                </c:pt>
                <c:pt idx="289">
                  <c:v>45581</c:v>
                </c:pt>
                <c:pt idx="290">
                  <c:v>45582</c:v>
                </c:pt>
                <c:pt idx="291">
                  <c:v>45583</c:v>
                </c:pt>
                <c:pt idx="292">
                  <c:v>45584</c:v>
                </c:pt>
                <c:pt idx="293">
                  <c:v>45585</c:v>
                </c:pt>
                <c:pt idx="294">
                  <c:v>45586</c:v>
                </c:pt>
                <c:pt idx="295">
                  <c:v>45587</c:v>
                </c:pt>
                <c:pt idx="296">
                  <c:v>45588</c:v>
                </c:pt>
                <c:pt idx="297">
                  <c:v>45589</c:v>
                </c:pt>
                <c:pt idx="298">
                  <c:v>45590</c:v>
                </c:pt>
                <c:pt idx="299">
                  <c:v>45591</c:v>
                </c:pt>
                <c:pt idx="300">
                  <c:v>45592</c:v>
                </c:pt>
                <c:pt idx="301">
                  <c:v>45593</c:v>
                </c:pt>
                <c:pt idx="302">
                  <c:v>45594</c:v>
                </c:pt>
                <c:pt idx="303">
                  <c:v>45595</c:v>
                </c:pt>
                <c:pt idx="304">
                  <c:v>45596</c:v>
                </c:pt>
                <c:pt idx="305">
                  <c:v>45597</c:v>
                </c:pt>
                <c:pt idx="306">
                  <c:v>45598</c:v>
                </c:pt>
                <c:pt idx="307">
                  <c:v>45599</c:v>
                </c:pt>
                <c:pt idx="308">
                  <c:v>45600</c:v>
                </c:pt>
                <c:pt idx="309">
                  <c:v>45601</c:v>
                </c:pt>
                <c:pt idx="310">
                  <c:v>45602</c:v>
                </c:pt>
                <c:pt idx="311">
                  <c:v>45603</c:v>
                </c:pt>
                <c:pt idx="312">
                  <c:v>45604</c:v>
                </c:pt>
                <c:pt idx="313">
                  <c:v>45605</c:v>
                </c:pt>
                <c:pt idx="314">
                  <c:v>45606</c:v>
                </c:pt>
                <c:pt idx="315">
                  <c:v>45607</c:v>
                </c:pt>
                <c:pt idx="316">
                  <c:v>45608</c:v>
                </c:pt>
                <c:pt idx="317">
                  <c:v>45609</c:v>
                </c:pt>
                <c:pt idx="318">
                  <c:v>45610</c:v>
                </c:pt>
                <c:pt idx="319">
                  <c:v>45611</c:v>
                </c:pt>
                <c:pt idx="320">
                  <c:v>45612</c:v>
                </c:pt>
                <c:pt idx="321">
                  <c:v>45613</c:v>
                </c:pt>
                <c:pt idx="322">
                  <c:v>45614</c:v>
                </c:pt>
                <c:pt idx="323">
                  <c:v>45615</c:v>
                </c:pt>
                <c:pt idx="324">
                  <c:v>45616</c:v>
                </c:pt>
                <c:pt idx="325">
                  <c:v>45617</c:v>
                </c:pt>
                <c:pt idx="326">
                  <c:v>45618</c:v>
                </c:pt>
                <c:pt idx="327">
                  <c:v>45619</c:v>
                </c:pt>
                <c:pt idx="328">
                  <c:v>45620</c:v>
                </c:pt>
                <c:pt idx="329">
                  <c:v>45621</c:v>
                </c:pt>
                <c:pt idx="330">
                  <c:v>45622</c:v>
                </c:pt>
                <c:pt idx="331">
                  <c:v>45623</c:v>
                </c:pt>
                <c:pt idx="332">
                  <c:v>45624</c:v>
                </c:pt>
                <c:pt idx="333">
                  <c:v>45625</c:v>
                </c:pt>
                <c:pt idx="334">
                  <c:v>45626</c:v>
                </c:pt>
              </c:numCache>
            </c:numRef>
          </c:cat>
          <c:val>
            <c:numRef>
              <c:f>Sheet1!$C$2:$C$336</c:f>
              <c:numCache>
                <c:formatCode>General</c:formatCode>
                <c:ptCount val="335"/>
                <c:pt idx="0">
                  <c:v>108095</c:v>
                </c:pt>
                <c:pt idx="1">
                  <c:v>108097</c:v>
                </c:pt>
                <c:pt idx="2">
                  <c:v>108098</c:v>
                </c:pt>
                <c:pt idx="3">
                  <c:v>108094</c:v>
                </c:pt>
                <c:pt idx="4">
                  <c:v>108095</c:v>
                </c:pt>
                <c:pt idx="5">
                  <c:v>108096</c:v>
                </c:pt>
                <c:pt idx="6">
                  <c:v>108100</c:v>
                </c:pt>
                <c:pt idx="7">
                  <c:v>108101</c:v>
                </c:pt>
                <c:pt idx="8">
                  <c:v>108100</c:v>
                </c:pt>
                <c:pt idx="9">
                  <c:v>108100</c:v>
                </c:pt>
                <c:pt idx="10">
                  <c:v>108101</c:v>
                </c:pt>
                <c:pt idx="11">
                  <c:v>108098</c:v>
                </c:pt>
                <c:pt idx="12">
                  <c:v>108097</c:v>
                </c:pt>
                <c:pt idx="13">
                  <c:v>108097</c:v>
                </c:pt>
                <c:pt idx="14">
                  <c:v>108098</c:v>
                </c:pt>
                <c:pt idx="15">
                  <c:v>108099</c:v>
                </c:pt>
                <c:pt idx="16">
                  <c:v>108103</c:v>
                </c:pt>
                <c:pt idx="17">
                  <c:v>108110</c:v>
                </c:pt>
                <c:pt idx="18">
                  <c:v>108108</c:v>
                </c:pt>
                <c:pt idx="19">
                  <c:v>108106</c:v>
                </c:pt>
                <c:pt idx="20">
                  <c:v>108108</c:v>
                </c:pt>
                <c:pt idx="21">
                  <c:v>108116</c:v>
                </c:pt>
                <c:pt idx="22">
                  <c:v>108112</c:v>
                </c:pt>
                <c:pt idx="23">
                  <c:v>108113</c:v>
                </c:pt>
                <c:pt idx="24">
                  <c:v>108115</c:v>
                </c:pt>
                <c:pt idx="25">
                  <c:v>108117</c:v>
                </c:pt>
                <c:pt idx="26">
                  <c:v>108122</c:v>
                </c:pt>
                <c:pt idx="27">
                  <c:v>108123</c:v>
                </c:pt>
                <c:pt idx="28">
                  <c:v>108126</c:v>
                </c:pt>
                <c:pt idx="29">
                  <c:v>108131</c:v>
                </c:pt>
                <c:pt idx="30">
                  <c:v>108131</c:v>
                </c:pt>
                <c:pt idx="31">
                  <c:v>108134</c:v>
                </c:pt>
                <c:pt idx="32">
                  <c:v>108136</c:v>
                </c:pt>
                <c:pt idx="33">
                  <c:v>108139</c:v>
                </c:pt>
                <c:pt idx="34">
                  <c:v>108147</c:v>
                </c:pt>
                <c:pt idx="35">
                  <c:v>108148</c:v>
                </c:pt>
                <c:pt idx="36">
                  <c:v>108123</c:v>
                </c:pt>
                <c:pt idx="37">
                  <c:v>108121</c:v>
                </c:pt>
                <c:pt idx="38">
                  <c:v>108122</c:v>
                </c:pt>
                <c:pt idx="39">
                  <c:v>108123</c:v>
                </c:pt>
                <c:pt idx="40">
                  <c:v>108124</c:v>
                </c:pt>
                <c:pt idx="41">
                  <c:v>108123</c:v>
                </c:pt>
                <c:pt idx="42">
                  <c:v>108123</c:v>
                </c:pt>
                <c:pt idx="43">
                  <c:v>108118</c:v>
                </c:pt>
                <c:pt idx="44">
                  <c:v>108116</c:v>
                </c:pt>
                <c:pt idx="45">
                  <c:v>108113</c:v>
                </c:pt>
                <c:pt idx="46">
                  <c:v>108110</c:v>
                </c:pt>
                <c:pt idx="47">
                  <c:v>108102</c:v>
                </c:pt>
                <c:pt idx="48">
                  <c:v>108101</c:v>
                </c:pt>
                <c:pt idx="49">
                  <c:v>108103</c:v>
                </c:pt>
                <c:pt idx="50">
                  <c:v>108109</c:v>
                </c:pt>
                <c:pt idx="51">
                  <c:v>108111</c:v>
                </c:pt>
                <c:pt idx="52">
                  <c:v>108111</c:v>
                </c:pt>
                <c:pt idx="53">
                  <c:v>108116</c:v>
                </c:pt>
                <c:pt idx="54">
                  <c:v>108115</c:v>
                </c:pt>
                <c:pt idx="55">
                  <c:v>108119</c:v>
                </c:pt>
                <c:pt idx="56">
                  <c:v>108122</c:v>
                </c:pt>
                <c:pt idx="57">
                  <c:v>108121</c:v>
                </c:pt>
                <c:pt idx="58">
                  <c:v>108124</c:v>
                </c:pt>
                <c:pt idx="59">
                  <c:v>108124</c:v>
                </c:pt>
                <c:pt idx="60">
                  <c:v>108115</c:v>
                </c:pt>
                <c:pt idx="61">
                  <c:v>108111</c:v>
                </c:pt>
                <c:pt idx="62">
                  <c:v>108108</c:v>
                </c:pt>
                <c:pt idx="63">
                  <c:v>108107</c:v>
                </c:pt>
                <c:pt idx="64">
                  <c:v>108102</c:v>
                </c:pt>
                <c:pt idx="65">
                  <c:v>108103</c:v>
                </c:pt>
                <c:pt idx="66">
                  <c:v>108104</c:v>
                </c:pt>
                <c:pt idx="67">
                  <c:v>108102</c:v>
                </c:pt>
                <c:pt idx="68">
                  <c:v>108103</c:v>
                </c:pt>
                <c:pt idx="69">
                  <c:v>108104</c:v>
                </c:pt>
                <c:pt idx="70">
                  <c:v>108107</c:v>
                </c:pt>
                <c:pt idx="71">
                  <c:v>108102</c:v>
                </c:pt>
                <c:pt idx="72">
                  <c:v>108101</c:v>
                </c:pt>
                <c:pt idx="73">
                  <c:v>108100</c:v>
                </c:pt>
                <c:pt idx="74">
                  <c:v>108100</c:v>
                </c:pt>
                <c:pt idx="75">
                  <c:v>108098</c:v>
                </c:pt>
                <c:pt idx="76">
                  <c:v>108093</c:v>
                </c:pt>
                <c:pt idx="77">
                  <c:v>108082</c:v>
                </c:pt>
                <c:pt idx="78">
                  <c:v>108084</c:v>
                </c:pt>
                <c:pt idx="79">
                  <c:v>108086</c:v>
                </c:pt>
                <c:pt idx="80">
                  <c:v>108087</c:v>
                </c:pt>
                <c:pt idx="81">
                  <c:v>108088</c:v>
                </c:pt>
                <c:pt idx="82">
                  <c:v>108082</c:v>
                </c:pt>
                <c:pt idx="83">
                  <c:v>108078</c:v>
                </c:pt>
                <c:pt idx="84">
                  <c:v>108080</c:v>
                </c:pt>
                <c:pt idx="85">
                  <c:v>108077</c:v>
                </c:pt>
                <c:pt idx="86">
                  <c:v>108062</c:v>
                </c:pt>
                <c:pt idx="87">
                  <c:v>108058</c:v>
                </c:pt>
                <c:pt idx="88">
                  <c:v>108042</c:v>
                </c:pt>
                <c:pt idx="89">
                  <c:v>108040</c:v>
                </c:pt>
                <c:pt idx="90">
                  <c:v>108041</c:v>
                </c:pt>
                <c:pt idx="91">
                  <c:v>108040</c:v>
                </c:pt>
                <c:pt idx="92">
                  <c:v>108042</c:v>
                </c:pt>
                <c:pt idx="93">
                  <c:v>108045</c:v>
                </c:pt>
                <c:pt idx="94">
                  <c:v>108047</c:v>
                </c:pt>
                <c:pt idx="95">
                  <c:v>108051</c:v>
                </c:pt>
                <c:pt idx="96">
                  <c:v>108056</c:v>
                </c:pt>
                <c:pt idx="97">
                  <c:v>108059</c:v>
                </c:pt>
                <c:pt idx="98">
                  <c:v>108060</c:v>
                </c:pt>
                <c:pt idx="99">
                  <c:v>108063</c:v>
                </c:pt>
                <c:pt idx="100">
                  <c:v>108062</c:v>
                </c:pt>
                <c:pt idx="101">
                  <c:v>108066</c:v>
                </c:pt>
                <c:pt idx="102">
                  <c:v>108071</c:v>
                </c:pt>
                <c:pt idx="103">
                  <c:v>108075</c:v>
                </c:pt>
                <c:pt idx="104">
                  <c:v>108074</c:v>
                </c:pt>
                <c:pt idx="105">
                  <c:v>108076</c:v>
                </c:pt>
                <c:pt idx="106">
                  <c:v>108069</c:v>
                </c:pt>
                <c:pt idx="107">
                  <c:v>108073</c:v>
                </c:pt>
                <c:pt idx="108">
                  <c:v>108071</c:v>
                </c:pt>
                <c:pt idx="109">
                  <c:v>108069</c:v>
                </c:pt>
                <c:pt idx="110">
                  <c:v>108067</c:v>
                </c:pt>
                <c:pt idx="111">
                  <c:v>108064</c:v>
                </c:pt>
                <c:pt idx="112">
                  <c:v>108064</c:v>
                </c:pt>
                <c:pt idx="113">
                  <c:v>108068</c:v>
                </c:pt>
                <c:pt idx="114">
                  <c:v>108068</c:v>
                </c:pt>
                <c:pt idx="115">
                  <c:v>108079</c:v>
                </c:pt>
                <c:pt idx="116">
                  <c:v>108080</c:v>
                </c:pt>
                <c:pt idx="117">
                  <c:v>108077</c:v>
                </c:pt>
                <c:pt idx="118">
                  <c:v>108076</c:v>
                </c:pt>
                <c:pt idx="119">
                  <c:v>108076</c:v>
                </c:pt>
                <c:pt idx="120">
                  <c:v>108075</c:v>
                </c:pt>
                <c:pt idx="121">
                  <c:v>108076</c:v>
                </c:pt>
                <c:pt idx="122">
                  <c:v>108078</c:v>
                </c:pt>
                <c:pt idx="123">
                  <c:v>108080</c:v>
                </c:pt>
                <c:pt idx="124">
                  <c:v>108082</c:v>
                </c:pt>
                <c:pt idx="125">
                  <c:v>108083</c:v>
                </c:pt>
                <c:pt idx="126">
                  <c:v>108085</c:v>
                </c:pt>
                <c:pt idx="127">
                  <c:v>108083</c:v>
                </c:pt>
                <c:pt idx="128">
                  <c:v>108076</c:v>
                </c:pt>
                <c:pt idx="129">
                  <c:v>108070</c:v>
                </c:pt>
                <c:pt idx="130">
                  <c:v>108066</c:v>
                </c:pt>
                <c:pt idx="131">
                  <c:v>108065</c:v>
                </c:pt>
                <c:pt idx="132">
                  <c:v>108061</c:v>
                </c:pt>
                <c:pt idx="133">
                  <c:v>108056</c:v>
                </c:pt>
                <c:pt idx="134">
                  <c:v>108058</c:v>
                </c:pt>
                <c:pt idx="135">
                  <c:v>108049</c:v>
                </c:pt>
                <c:pt idx="136">
                  <c:v>108045</c:v>
                </c:pt>
                <c:pt idx="137">
                  <c:v>108023</c:v>
                </c:pt>
                <c:pt idx="138">
                  <c:v>108022</c:v>
                </c:pt>
                <c:pt idx="139">
                  <c:v>108024</c:v>
                </c:pt>
                <c:pt idx="140">
                  <c:v>108037</c:v>
                </c:pt>
                <c:pt idx="141">
                  <c:v>108045</c:v>
                </c:pt>
                <c:pt idx="142">
                  <c:v>108044</c:v>
                </c:pt>
                <c:pt idx="143">
                  <c:v>108045</c:v>
                </c:pt>
                <c:pt idx="144">
                  <c:v>108040</c:v>
                </c:pt>
                <c:pt idx="145">
                  <c:v>108045</c:v>
                </c:pt>
                <c:pt idx="146">
                  <c:v>108049</c:v>
                </c:pt>
                <c:pt idx="147">
                  <c:v>108054</c:v>
                </c:pt>
                <c:pt idx="148">
                  <c:v>108055</c:v>
                </c:pt>
                <c:pt idx="149">
                  <c:v>108056</c:v>
                </c:pt>
                <c:pt idx="150">
                  <c:v>108062</c:v>
                </c:pt>
                <c:pt idx="151">
                  <c:v>108065</c:v>
                </c:pt>
                <c:pt idx="152">
                  <c:v>108067</c:v>
                </c:pt>
                <c:pt idx="153">
                  <c:v>108073</c:v>
                </c:pt>
                <c:pt idx="154">
                  <c:v>108079</c:v>
                </c:pt>
                <c:pt idx="155">
                  <c:v>108088</c:v>
                </c:pt>
                <c:pt idx="156">
                  <c:v>108090</c:v>
                </c:pt>
                <c:pt idx="157">
                  <c:v>108099</c:v>
                </c:pt>
                <c:pt idx="158">
                  <c:v>108101</c:v>
                </c:pt>
                <c:pt idx="159">
                  <c:v>108101</c:v>
                </c:pt>
                <c:pt idx="160">
                  <c:v>108098</c:v>
                </c:pt>
                <c:pt idx="161">
                  <c:v>108101</c:v>
                </c:pt>
                <c:pt idx="162">
                  <c:v>108101</c:v>
                </c:pt>
                <c:pt idx="163">
                  <c:v>108114</c:v>
                </c:pt>
                <c:pt idx="164">
                  <c:v>108117</c:v>
                </c:pt>
                <c:pt idx="165">
                  <c:v>108121</c:v>
                </c:pt>
                <c:pt idx="166">
                  <c:v>108119</c:v>
                </c:pt>
                <c:pt idx="167">
                  <c:v>108120</c:v>
                </c:pt>
                <c:pt idx="168">
                  <c:v>108120</c:v>
                </c:pt>
                <c:pt idx="169">
                  <c:v>108117</c:v>
                </c:pt>
                <c:pt idx="170">
                  <c:v>108120</c:v>
                </c:pt>
                <c:pt idx="171">
                  <c:v>108119</c:v>
                </c:pt>
                <c:pt idx="172">
                  <c:v>108114</c:v>
                </c:pt>
                <c:pt idx="173">
                  <c:v>108119</c:v>
                </c:pt>
                <c:pt idx="174">
                  <c:v>108124</c:v>
                </c:pt>
                <c:pt idx="175">
                  <c:v>108096</c:v>
                </c:pt>
                <c:pt idx="176">
                  <c:v>108096</c:v>
                </c:pt>
                <c:pt idx="177">
                  <c:v>108092</c:v>
                </c:pt>
                <c:pt idx="178">
                  <c:v>108093</c:v>
                </c:pt>
                <c:pt idx="179">
                  <c:v>108093</c:v>
                </c:pt>
                <c:pt idx="180">
                  <c:v>108091</c:v>
                </c:pt>
                <c:pt idx="181">
                  <c:v>108089</c:v>
                </c:pt>
                <c:pt idx="182">
                  <c:v>108089</c:v>
                </c:pt>
                <c:pt idx="183">
                  <c:v>108092</c:v>
                </c:pt>
                <c:pt idx="184">
                  <c:v>108094</c:v>
                </c:pt>
                <c:pt idx="185">
                  <c:v>108098</c:v>
                </c:pt>
                <c:pt idx="186">
                  <c:v>108098</c:v>
                </c:pt>
                <c:pt idx="187">
                  <c:v>108099</c:v>
                </c:pt>
                <c:pt idx="188">
                  <c:v>108098</c:v>
                </c:pt>
                <c:pt idx="189">
                  <c:v>108096</c:v>
                </c:pt>
                <c:pt idx="190">
                  <c:v>108099</c:v>
                </c:pt>
                <c:pt idx="191">
                  <c:v>108099</c:v>
                </c:pt>
                <c:pt idx="192">
                  <c:v>108108</c:v>
                </c:pt>
                <c:pt idx="193">
                  <c:v>108108</c:v>
                </c:pt>
                <c:pt idx="194">
                  <c:v>108108</c:v>
                </c:pt>
                <c:pt idx="195">
                  <c:v>108110</c:v>
                </c:pt>
                <c:pt idx="196">
                  <c:v>108110</c:v>
                </c:pt>
                <c:pt idx="197">
                  <c:v>108109</c:v>
                </c:pt>
                <c:pt idx="198">
                  <c:v>108113</c:v>
                </c:pt>
                <c:pt idx="199">
                  <c:v>108123</c:v>
                </c:pt>
                <c:pt idx="200">
                  <c:v>108124</c:v>
                </c:pt>
                <c:pt idx="201">
                  <c:v>108126</c:v>
                </c:pt>
                <c:pt idx="202">
                  <c:v>108126</c:v>
                </c:pt>
                <c:pt idx="203">
                  <c:v>108118</c:v>
                </c:pt>
                <c:pt idx="204">
                  <c:v>108113</c:v>
                </c:pt>
                <c:pt idx="205">
                  <c:v>108116</c:v>
                </c:pt>
                <c:pt idx="206">
                  <c:v>108124</c:v>
                </c:pt>
                <c:pt idx="207">
                  <c:v>108123</c:v>
                </c:pt>
                <c:pt idx="208">
                  <c:v>108120</c:v>
                </c:pt>
                <c:pt idx="209">
                  <c:v>108127</c:v>
                </c:pt>
                <c:pt idx="210">
                  <c:v>108131</c:v>
                </c:pt>
                <c:pt idx="211">
                  <c:v>108138</c:v>
                </c:pt>
                <c:pt idx="212">
                  <c:v>108143</c:v>
                </c:pt>
                <c:pt idx="213">
                  <c:v>108145</c:v>
                </c:pt>
                <c:pt idx="214">
                  <c:v>108140</c:v>
                </c:pt>
                <c:pt idx="215">
                  <c:v>108145</c:v>
                </c:pt>
                <c:pt idx="216">
                  <c:v>108140</c:v>
                </c:pt>
                <c:pt idx="217">
                  <c:v>108143</c:v>
                </c:pt>
                <c:pt idx="218">
                  <c:v>108145</c:v>
                </c:pt>
                <c:pt idx="219">
                  <c:v>108147</c:v>
                </c:pt>
                <c:pt idx="220">
                  <c:v>108150</c:v>
                </c:pt>
                <c:pt idx="221">
                  <c:v>108148</c:v>
                </c:pt>
                <c:pt idx="222">
                  <c:v>108148</c:v>
                </c:pt>
                <c:pt idx="223">
                  <c:v>108155</c:v>
                </c:pt>
                <c:pt idx="224">
                  <c:v>108160</c:v>
                </c:pt>
                <c:pt idx="225">
                  <c:v>108158</c:v>
                </c:pt>
                <c:pt idx="226">
                  <c:v>108161</c:v>
                </c:pt>
                <c:pt idx="227">
                  <c:v>108158</c:v>
                </c:pt>
                <c:pt idx="228">
                  <c:v>108153</c:v>
                </c:pt>
                <c:pt idx="229">
                  <c:v>108156</c:v>
                </c:pt>
                <c:pt idx="230">
                  <c:v>108153</c:v>
                </c:pt>
                <c:pt idx="231">
                  <c:v>108153</c:v>
                </c:pt>
                <c:pt idx="232">
                  <c:v>108159</c:v>
                </c:pt>
                <c:pt idx="233">
                  <c:v>108159</c:v>
                </c:pt>
                <c:pt idx="234">
                  <c:v>108154</c:v>
                </c:pt>
                <c:pt idx="235">
                  <c:v>108151</c:v>
                </c:pt>
                <c:pt idx="236">
                  <c:v>108148</c:v>
                </c:pt>
                <c:pt idx="237">
                  <c:v>108142</c:v>
                </c:pt>
                <c:pt idx="238">
                  <c:v>108124</c:v>
                </c:pt>
                <c:pt idx="239">
                  <c:v>108132</c:v>
                </c:pt>
                <c:pt idx="240">
                  <c:v>108135</c:v>
                </c:pt>
                <c:pt idx="241">
                  <c:v>108135</c:v>
                </c:pt>
                <c:pt idx="242">
                  <c:v>108134</c:v>
                </c:pt>
                <c:pt idx="243">
                  <c:v>108132</c:v>
                </c:pt>
                <c:pt idx="244">
                  <c:v>108134</c:v>
                </c:pt>
                <c:pt idx="245">
                  <c:v>108131</c:v>
                </c:pt>
                <c:pt idx="246">
                  <c:v>108136</c:v>
                </c:pt>
                <c:pt idx="247">
                  <c:v>108138</c:v>
                </c:pt>
                <c:pt idx="248">
                  <c:v>108135</c:v>
                </c:pt>
                <c:pt idx="249">
                  <c:v>108135</c:v>
                </c:pt>
                <c:pt idx="250">
                  <c:v>108135</c:v>
                </c:pt>
                <c:pt idx="251">
                  <c:v>108141</c:v>
                </c:pt>
                <c:pt idx="252">
                  <c:v>108146</c:v>
                </c:pt>
                <c:pt idx="253">
                  <c:v>108143</c:v>
                </c:pt>
                <c:pt idx="254">
                  <c:v>108145</c:v>
                </c:pt>
                <c:pt idx="255">
                  <c:v>108150</c:v>
                </c:pt>
                <c:pt idx="256">
                  <c:v>108147</c:v>
                </c:pt>
                <c:pt idx="257">
                  <c:v>108142</c:v>
                </c:pt>
                <c:pt idx="258">
                  <c:v>108142</c:v>
                </c:pt>
                <c:pt idx="259">
                  <c:v>108140</c:v>
                </c:pt>
                <c:pt idx="260">
                  <c:v>108140</c:v>
                </c:pt>
                <c:pt idx="261">
                  <c:v>108147</c:v>
                </c:pt>
                <c:pt idx="262">
                  <c:v>108157</c:v>
                </c:pt>
                <c:pt idx="263">
                  <c:v>108155</c:v>
                </c:pt>
                <c:pt idx="264">
                  <c:v>108161</c:v>
                </c:pt>
                <c:pt idx="265">
                  <c:v>108170</c:v>
                </c:pt>
                <c:pt idx="266">
                  <c:v>108167</c:v>
                </c:pt>
                <c:pt idx="267">
                  <c:v>108172</c:v>
                </c:pt>
                <c:pt idx="268">
                  <c:v>108172</c:v>
                </c:pt>
                <c:pt idx="269">
                  <c:v>108176</c:v>
                </c:pt>
                <c:pt idx="270">
                  <c:v>108175</c:v>
                </c:pt>
                <c:pt idx="271">
                  <c:v>108182</c:v>
                </c:pt>
                <c:pt idx="272">
                  <c:v>108195</c:v>
                </c:pt>
                <c:pt idx="273">
                  <c:v>108190</c:v>
                </c:pt>
                <c:pt idx="274">
                  <c:v>108196</c:v>
                </c:pt>
                <c:pt idx="275">
                  <c:v>108194</c:v>
                </c:pt>
                <c:pt idx="276">
                  <c:v>108195</c:v>
                </c:pt>
                <c:pt idx="277">
                  <c:v>108197</c:v>
                </c:pt>
                <c:pt idx="278">
                  <c:v>108198</c:v>
                </c:pt>
                <c:pt idx="279">
                  <c:v>108205</c:v>
                </c:pt>
                <c:pt idx="280">
                  <c:v>108205</c:v>
                </c:pt>
                <c:pt idx="281">
                  <c:v>108205</c:v>
                </c:pt>
                <c:pt idx="282">
                  <c:v>108206</c:v>
                </c:pt>
                <c:pt idx="283">
                  <c:v>108199</c:v>
                </c:pt>
                <c:pt idx="284">
                  <c:v>108202</c:v>
                </c:pt>
                <c:pt idx="285">
                  <c:v>108204</c:v>
                </c:pt>
                <c:pt idx="286">
                  <c:v>108204</c:v>
                </c:pt>
                <c:pt idx="287">
                  <c:v>108205</c:v>
                </c:pt>
                <c:pt idx="288">
                  <c:v>108205</c:v>
                </c:pt>
                <c:pt idx="289">
                  <c:v>108213</c:v>
                </c:pt>
                <c:pt idx="290">
                  <c:v>108214</c:v>
                </c:pt>
                <c:pt idx="291">
                  <c:v>108208</c:v>
                </c:pt>
                <c:pt idx="292">
                  <c:v>108206</c:v>
                </c:pt>
                <c:pt idx="293">
                  <c:v>108207</c:v>
                </c:pt>
                <c:pt idx="294">
                  <c:v>108207</c:v>
                </c:pt>
                <c:pt idx="295">
                  <c:v>108208</c:v>
                </c:pt>
                <c:pt idx="296">
                  <c:v>108209</c:v>
                </c:pt>
                <c:pt idx="297">
                  <c:v>108209</c:v>
                </c:pt>
                <c:pt idx="298">
                  <c:v>108210</c:v>
                </c:pt>
                <c:pt idx="299">
                  <c:v>108213</c:v>
                </c:pt>
                <c:pt idx="300">
                  <c:v>108216</c:v>
                </c:pt>
                <c:pt idx="301">
                  <c:v>108215</c:v>
                </c:pt>
                <c:pt idx="302">
                  <c:v>108219</c:v>
                </c:pt>
                <c:pt idx="303">
                  <c:v>108225</c:v>
                </c:pt>
                <c:pt idx="304">
                  <c:v>108231</c:v>
                </c:pt>
                <c:pt idx="305">
                  <c:v>108229</c:v>
                </c:pt>
                <c:pt idx="306">
                  <c:v>108229</c:v>
                </c:pt>
                <c:pt idx="307">
                  <c:v>108235</c:v>
                </c:pt>
                <c:pt idx="308">
                  <c:v>108236</c:v>
                </c:pt>
                <c:pt idx="309">
                  <c:v>108239</c:v>
                </c:pt>
                <c:pt idx="310">
                  <c:v>108240</c:v>
                </c:pt>
                <c:pt idx="311">
                  <c:v>108241</c:v>
                </c:pt>
                <c:pt idx="312">
                  <c:v>108240</c:v>
                </c:pt>
                <c:pt idx="313">
                  <c:v>108243</c:v>
                </c:pt>
                <c:pt idx="314">
                  <c:v>108244</c:v>
                </c:pt>
                <c:pt idx="315">
                  <c:v>108246</c:v>
                </c:pt>
                <c:pt idx="316">
                  <c:v>108250</c:v>
                </c:pt>
                <c:pt idx="317">
                  <c:v>108255</c:v>
                </c:pt>
                <c:pt idx="318">
                  <c:v>108254</c:v>
                </c:pt>
                <c:pt idx="319">
                  <c:v>108248</c:v>
                </c:pt>
                <c:pt idx="320">
                  <c:v>108247</c:v>
                </c:pt>
                <c:pt idx="321">
                  <c:v>108248</c:v>
                </c:pt>
                <c:pt idx="322">
                  <c:v>108246</c:v>
                </c:pt>
                <c:pt idx="323">
                  <c:v>108246</c:v>
                </c:pt>
                <c:pt idx="324">
                  <c:v>108243</c:v>
                </c:pt>
                <c:pt idx="325">
                  <c:v>108238</c:v>
                </c:pt>
                <c:pt idx="326">
                  <c:v>108244</c:v>
                </c:pt>
                <c:pt idx="327">
                  <c:v>108244</c:v>
                </c:pt>
                <c:pt idx="328">
                  <c:v>108246</c:v>
                </c:pt>
                <c:pt idx="329">
                  <c:v>108242</c:v>
                </c:pt>
                <c:pt idx="330">
                  <c:v>108244</c:v>
                </c:pt>
                <c:pt idx="331">
                  <c:v>108243</c:v>
                </c:pt>
                <c:pt idx="332">
                  <c:v>108243</c:v>
                </c:pt>
                <c:pt idx="333">
                  <c:v>108245</c:v>
                </c:pt>
                <c:pt idx="334">
                  <c:v>108251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38-4C40-897F-387FF54290D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مجموعة بن رشد التخصصي للعيون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Sheet1!$A$2:$A$336</c:f>
              <c:numCache>
                <c:formatCode>m/d/yyyy</c:formatCode>
                <c:ptCount val="335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  <c:pt idx="264">
                  <c:v>45556</c:v>
                </c:pt>
                <c:pt idx="265">
                  <c:v>45557</c:v>
                </c:pt>
                <c:pt idx="266">
                  <c:v>45558</c:v>
                </c:pt>
                <c:pt idx="267">
                  <c:v>45559</c:v>
                </c:pt>
                <c:pt idx="268">
                  <c:v>45560</c:v>
                </c:pt>
                <c:pt idx="269">
                  <c:v>45561</c:v>
                </c:pt>
                <c:pt idx="270">
                  <c:v>45562</c:v>
                </c:pt>
                <c:pt idx="271">
                  <c:v>45563</c:v>
                </c:pt>
                <c:pt idx="272">
                  <c:v>45564</c:v>
                </c:pt>
                <c:pt idx="273">
                  <c:v>45565</c:v>
                </c:pt>
                <c:pt idx="274">
                  <c:v>45566</c:v>
                </c:pt>
                <c:pt idx="275">
                  <c:v>45567</c:v>
                </c:pt>
                <c:pt idx="276">
                  <c:v>45568</c:v>
                </c:pt>
                <c:pt idx="277">
                  <c:v>45569</c:v>
                </c:pt>
                <c:pt idx="278">
                  <c:v>45570</c:v>
                </c:pt>
                <c:pt idx="279">
                  <c:v>45571</c:v>
                </c:pt>
                <c:pt idx="280">
                  <c:v>45572</c:v>
                </c:pt>
                <c:pt idx="281">
                  <c:v>45573</c:v>
                </c:pt>
                <c:pt idx="282">
                  <c:v>45574</c:v>
                </c:pt>
                <c:pt idx="283">
                  <c:v>45575</c:v>
                </c:pt>
                <c:pt idx="284">
                  <c:v>45576</c:v>
                </c:pt>
                <c:pt idx="285">
                  <c:v>45577</c:v>
                </c:pt>
                <c:pt idx="286">
                  <c:v>45578</c:v>
                </c:pt>
                <c:pt idx="287">
                  <c:v>45579</c:v>
                </c:pt>
                <c:pt idx="288">
                  <c:v>45580</c:v>
                </c:pt>
                <c:pt idx="289">
                  <c:v>45581</c:v>
                </c:pt>
                <c:pt idx="290">
                  <c:v>45582</c:v>
                </c:pt>
                <c:pt idx="291">
                  <c:v>45583</c:v>
                </c:pt>
                <c:pt idx="292">
                  <c:v>45584</c:v>
                </c:pt>
                <c:pt idx="293">
                  <c:v>45585</c:v>
                </c:pt>
                <c:pt idx="294">
                  <c:v>45586</c:v>
                </c:pt>
                <c:pt idx="295">
                  <c:v>45587</c:v>
                </c:pt>
                <c:pt idx="296">
                  <c:v>45588</c:v>
                </c:pt>
                <c:pt idx="297">
                  <c:v>45589</c:v>
                </c:pt>
                <c:pt idx="298">
                  <c:v>45590</c:v>
                </c:pt>
                <c:pt idx="299">
                  <c:v>45591</c:v>
                </c:pt>
                <c:pt idx="300">
                  <c:v>45592</c:v>
                </c:pt>
                <c:pt idx="301">
                  <c:v>45593</c:v>
                </c:pt>
                <c:pt idx="302">
                  <c:v>45594</c:v>
                </c:pt>
                <c:pt idx="303">
                  <c:v>45595</c:v>
                </c:pt>
                <c:pt idx="304">
                  <c:v>45596</c:v>
                </c:pt>
                <c:pt idx="305">
                  <c:v>45597</c:v>
                </c:pt>
                <c:pt idx="306">
                  <c:v>45598</c:v>
                </c:pt>
                <c:pt idx="307">
                  <c:v>45599</c:v>
                </c:pt>
                <c:pt idx="308">
                  <c:v>45600</c:v>
                </c:pt>
                <c:pt idx="309">
                  <c:v>45601</c:v>
                </c:pt>
                <c:pt idx="310">
                  <c:v>45602</c:v>
                </c:pt>
                <c:pt idx="311">
                  <c:v>45603</c:v>
                </c:pt>
                <c:pt idx="312">
                  <c:v>45604</c:v>
                </c:pt>
                <c:pt idx="313">
                  <c:v>45605</c:v>
                </c:pt>
                <c:pt idx="314">
                  <c:v>45606</c:v>
                </c:pt>
                <c:pt idx="315">
                  <c:v>45607</c:v>
                </c:pt>
                <c:pt idx="316">
                  <c:v>45608</c:v>
                </c:pt>
                <c:pt idx="317">
                  <c:v>45609</c:v>
                </c:pt>
                <c:pt idx="318">
                  <c:v>45610</c:v>
                </c:pt>
                <c:pt idx="319">
                  <c:v>45611</c:v>
                </c:pt>
                <c:pt idx="320">
                  <c:v>45612</c:v>
                </c:pt>
                <c:pt idx="321">
                  <c:v>45613</c:v>
                </c:pt>
                <c:pt idx="322">
                  <c:v>45614</c:v>
                </c:pt>
                <c:pt idx="323">
                  <c:v>45615</c:v>
                </c:pt>
                <c:pt idx="324">
                  <c:v>45616</c:v>
                </c:pt>
                <c:pt idx="325">
                  <c:v>45617</c:v>
                </c:pt>
                <c:pt idx="326">
                  <c:v>45618</c:v>
                </c:pt>
                <c:pt idx="327">
                  <c:v>45619</c:v>
                </c:pt>
                <c:pt idx="328">
                  <c:v>45620</c:v>
                </c:pt>
                <c:pt idx="329">
                  <c:v>45621</c:v>
                </c:pt>
                <c:pt idx="330">
                  <c:v>45622</c:v>
                </c:pt>
                <c:pt idx="331">
                  <c:v>45623</c:v>
                </c:pt>
                <c:pt idx="332">
                  <c:v>45624</c:v>
                </c:pt>
                <c:pt idx="333">
                  <c:v>45625</c:v>
                </c:pt>
                <c:pt idx="334">
                  <c:v>45626</c:v>
                </c:pt>
              </c:numCache>
            </c:numRef>
          </c:cat>
          <c:val>
            <c:numRef>
              <c:f>Sheet1!$D$2:$D$336</c:f>
              <c:numCache>
                <c:formatCode>General</c:formatCode>
                <c:ptCount val="335"/>
                <c:pt idx="0">
                  <c:v>15221</c:v>
                </c:pt>
                <c:pt idx="1">
                  <c:v>15220</c:v>
                </c:pt>
                <c:pt idx="2">
                  <c:v>15221</c:v>
                </c:pt>
                <c:pt idx="3">
                  <c:v>15220</c:v>
                </c:pt>
                <c:pt idx="4">
                  <c:v>15221</c:v>
                </c:pt>
                <c:pt idx="5">
                  <c:v>15222</c:v>
                </c:pt>
                <c:pt idx="6">
                  <c:v>15223</c:v>
                </c:pt>
                <c:pt idx="7">
                  <c:v>15223</c:v>
                </c:pt>
                <c:pt idx="8">
                  <c:v>15224</c:v>
                </c:pt>
                <c:pt idx="9">
                  <c:v>15225</c:v>
                </c:pt>
                <c:pt idx="10">
                  <c:v>15225</c:v>
                </c:pt>
                <c:pt idx="11">
                  <c:v>15225</c:v>
                </c:pt>
                <c:pt idx="12">
                  <c:v>15225</c:v>
                </c:pt>
                <c:pt idx="13">
                  <c:v>15225</c:v>
                </c:pt>
                <c:pt idx="14">
                  <c:v>15225</c:v>
                </c:pt>
                <c:pt idx="15">
                  <c:v>15226</c:v>
                </c:pt>
                <c:pt idx="16">
                  <c:v>15227</c:v>
                </c:pt>
                <c:pt idx="17">
                  <c:v>15231</c:v>
                </c:pt>
                <c:pt idx="18">
                  <c:v>15233</c:v>
                </c:pt>
                <c:pt idx="19">
                  <c:v>15234</c:v>
                </c:pt>
                <c:pt idx="20">
                  <c:v>15235</c:v>
                </c:pt>
                <c:pt idx="21">
                  <c:v>15235</c:v>
                </c:pt>
                <c:pt idx="22">
                  <c:v>15238</c:v>
                </c:pt>
                <c:pt idx="23">
                  <c:v>15240</c:v>
                </c:pt>
                <c:pt idx="24">
                  <c:v>15240</c:v>
                </c:pt>
                <c:pt idx="25">
                  <c:v>15241</c:v>
                </c:pt>
                <c:pt idx="26">
                  <c:v>15242</c:v>
                </c:pt>
                <c:pt idx="27">
                  <c:v>15243</c:v>
                </c:pt>
                <c:pt idx="28">
                  <c:v>15244</c:v>
                </c:pt>
                <c:pt idx="29">
                  <c:v>15244</c:v>
                </c:pt>
                <c:pt idx="30">
                  <c:v>15245</c:v>
                </c:pt>
                <c:pt idx="31">
                  <c:v>15244</c:v>
                </c:pt>
                <c:pt idx="32">
                  <c:v>15244</c:v>
                </c:pt>
                <c:pt idx="33">
                  <c:v>15245</c:v>
                </c:pt>
                <c:pt idx="34">
                  <c:v>15248</c:v>
                </c:pt>
                <c:pt idx="35">
                  <c:v>15251</c:v>
                </c:pt>
                <c:pt idx="36">
                  <c:v>15254</c:v>
                </c:pt>
                <c:pt idx="37">
                  <c:v>15253</c:v>
                </c:pt>
                <c:pt idx="38">
                  <c:v>15254</c:v>
                </c:pt>
                <c:pt idx="39">
                  <c:v>15255</c:v>
                </c:pt>
                <c:pt idx="40">
                  <c:v>15255</c:v>
                </c:pt>
                <c:pt idx="41">
                  <c:v>15256</c:v>
                </c:pt>
                <c:pt idx="42">
                  <c:v>15255</c:v>
                </c:pt>
                <c:pt idx="43">
                  <c:v>15253</c:v>
                </c:pt>
                <c:pt idx="44">
                  <c:v>15254</c:v>
                </c:pt>
                <c:pt idx="45">
                  <c:v>15255</c:v>
                </c:pt>
                <c:pt idx="46">
                  <c:v>15256</c:v>
                </c:pt>
                <c:pt idx="47">
                  <c:v>15256</c:v>
                </c:pt>
                <c:pt idx="48">
                  <c:v>15255</c:v>
                </c:pt>
                <c:pt idx="49">
                  <c:v>15258</c:v>
                </c:pt>
                <c:pt idx="50">
                  <c:v>15261</c:v>
                </c:pt>
                <c:pt idx="51">
                  <c:v>15262</c:v>
                </c:pt>
                <c:pt idx="52">
                  <c:v>15261</c:v>
                </c:pt>
                <c:pt idx="53">
                  <c:v>15261</c:v>
                </c:pt>
                <c:pt idx="54">
                  <c:v>15260</c:v>
                </c:pt>
                <c:pt idx="55">
                  <c:v>15260</c:v>
                </c:pt>
                <c:pt idx="56">
                  <c:v>15260</c:v>
                </c:pt>
                <c:pt idx="57">
                  <c:v>15261</c:v>
                </c:pt>
                <c:pt idx="58">
                  <c:v>15263</c:v>
                </c:pt>
                <c:pt idx="59">
                  <c:v>15263</c:v>
                </c:pt>
                <c:pt idx="60">
                  <c:v>15263</c:v>
                </c:pt>
                <c:pt idx="61">
                  <c:v>15264</c:v>
                </c:pt>
                <c:pt idx="62">
                  <c:v>15264</c:v>
                </c:pt>
                <c:pt idx="63">
                  <c:v>15265</c:v>
                </c:pt>
                <c:pt idx="64">
                  <c:v>15264</c:v>
                </c:pt>
                <c:pt idx="65">
                  <c:v>15263</c:v>
                </c:pt>
                <c:pt idx="66">
                  <c:v>15262</c:v>
                </c:pt>
                <c:pt idx="67">
                  <c:v>15263</c:v>
                </c:pt>
                <c:pt idx="68">
                  <c:v>15263</c:v>
                </c:pt>
                <c:pt idx="69">
                  <c:v>15265</c:v>
                </c:pt>
                <c:pt idx="70">
                  <c:v>15266</c:v>
                </c:pt>
                <c:pt idx="71">
                  <c:v>15266</c:v>
                </c:pt>
                <c:pt idx="72">
                  <c:v>15266</c:v>
                </c:pt>
                <c:pt idx="73">
                  <c:v>15267</c:v>
                </c:pt>
                <c:pt idx="74">
                  <c:v>15268</c:v>
                </c:pt>
                <c:pt idx="75">
                  <c:v>15267</c:v>
                </c:pt>
                <c:pt idx="76">
                  <c:v>15269</c:v>
                </c:pt>
                <c:pt idx="77">
                  <c:v>15267</c:v>
                </c:pt>
                <c:pt idx="78">
                  <c:v>15266</c:v>
                </c:pt>
                <c:pt idx="79">
                  <c:v>15265</c:v>
                </c:pt>
                <c:pt idx="80">
                  <c:v>15265</c:v>
                </c:pt>
                <c:pt idx="81">
                  <c:v>15265</c:v>
                </c:pt>
                <c:pt idx="82">
                  <c:v>15268</c:v>
                </c:pt>
                <c:pt idx="83">
                  <c:v>15267</c:v>
                </c:pt>
                <c:pt idx="84">
                  <c:v>15268</c:v>
                </c:pt>
                <c:pt idx="85">
                  <c:v>15275</c:v>
                </c:pt>
                <c:pt idx="86">
                  <c:v>15276</c:v>
                </c:pt>
                <c:pt idx="87">
                  <c:v>15277</c:v>
                </c:pt>
                <c:pt idx="88">
                  <c:v>15283</c:v>
                </c:pt>
                <c:pt idx="89">
                  <c:v>15283</c:v>
                </c:pt>
                <c:pt idx="90">
                  <c:v>15283</c:v>
                </c:pt>
                <c:pt idx="91">
                  <c:v>15283</c:v>
                </c:pt>
                <c:pt idx="92">
                  <c:v>15283</c:v>
                </c:pt>
                <c:pt idx="93">
                  <c:v>15283</c:v>
                </c:pt>
                <c:pt idx="94">
                  <c:v>15283</c:v>
                </c:pt>
                <c:pt idx="95">
                  <c:v>15281</c:v>
                </c:pt>
                <c:pt idx="96">
                  <c:v>15282</c:v>
                </c:pt>
                <c:pt idx="97">
                  <c:v>15282</c:v>
                </c:pt>
                <c:pt idx="98">
                  <c:v>15283</c:v>
                </c:pt>
                <c:pt idx="99">
                  <c:v>15285</c:v>
                </c:pt>
                <c:pt idx="100">
                  <c:v>15286</c:v>
                </c:pt>
                <c:pt idx="101">
                  <c:v>15286</c:v>
                </c:pt>
                <c:pt idx="102">
                  <c:v>15286</c:v>
                </c:pt>
                <c:pt idx="103">
                  <c:v>15286</c:v>
                </c:pt>
                <c:pt idx="104">
                  <c:v>15287</c:v>
                </c:pt>
                <c:pt idx="105">
                  <c:v>15285</c:v>
                </c:pt>
                <c:pt idx="106">
                  <c:v>15285</c:v>
                </c:pt>
                <c:pt idx="107">
                  <c:v>15286</c:v>
                </c:pt>
                <c:pt idx="108">
                  <c:v>15287</c:v>
                </c:pt>
                <c:pt idx="109">
                  <c:v>15288</c:v>
                </c:pt>
                <c:pt idx="110">
                  <c:v>15290</c:v>
                </c:pt>
                <c:pt idx="111">
                  <c:v>15294</c:v>
                </c:pt>
                <c:pt idx="112">
                  <c:v>15299</c:v>
                </c:pt>
                <c:pt idx="113">
                  <c:v>15310</c:v>
                </c:pt>
                <c:pt idx="114">
                  <c:v>15316</c:v>
                </c:pt>
                <c:pt idx="115">
                  <c:v>15321</c:v>
                </c:pt>
                <c:pt idx="116">
                  <c:v>15324</c:v>
                </c:pt>
                <c:pt idx="117">
                  <c:v>15326</c:v>
                </c:pt>
                <c:pt idx="118">
                  <c:v>15330</c:v>
                </c:pt>
                <c:pt idx="119">
                  <c:v>15332</c:v>
                </c:pt>
                <c:pt idx="120">
                  <c:v>15334</c:v>
                </c:pt>
                <c:pt idx="121">
                  <c:v>15337</c:v>
                </c:pt>
                <c:pt idx="122">
                  <c:v>15336</c:v>
                </c:pt>
                <c:pt idx="123">
                  <c:v>15338</c:v>
                </c:pt>
                <c:pt idx="124">
                  <c:v>15341</c:v>
                </c:pt>
                <c:pt idx="125">
                  <c:v>15343</c:v>
                </c:pt>
                <c:pt idx="126">
                  <c:v>15344</c:v>
                </c:pt>
                <c:pt idx="127">
                  <c:v>15344</c:v>
                </c:pt>
                <c:pt idx="128">
                  <c:v>15345</c:v>
                </c:pt>
                <c:pt idx="129">
                  <c:v>15346</c:v>
                </c:pt>
                <c:pt idx="130">
                  <c:v>15350</c:v>
                </c:pt>
                <c:pt idx="131">
                  <c:v>15349</c:v>
                </c:pt>
                <c:pt idx="132">
                  <c:v>15351</c:v>
                </c:pt>
                <c:pt idx="133">
                  <c:v>15355</c:v>
                </c:pt>
                <c:pt idx="134">
                  <c:v>15355</c:v>
                </c:pt>
                <c:pt idx="135">
                  <c:v>15356</c:v>
                </c:pt>
                <c:pt idx="136">
                  <c:v>15356</c:v>
                </c:pt>
                <c:pt idx="137">
                  <c:v>15357</c:v>
                </c:pt>
                <c:pt idx="138">
                  <c:v>15359</c:v>
                </c:pt>
                <c:pt idx="139">
                  <c:v>15361</c:v>
                </c:pt>
                <c:pt idx="140">
                  <c:v>15369</c:v>
                </c:pt>
                <c:pt idx="141">
                  <c:v>15375</c:v>
                </c:pt>
                <c:pt idx="142">
                  <c:v>15382</c:v>
                </c:pt>
                <c:pt idx="143">
                  <c:v>15387</c:v>
                </c:pt>
                <c:pt idx="144">
                  <c:v>15389</c:v>
                </c:pt>
                <c:pt idx="145">
                  <c:v>15390</c:v>
                </c:pt>
                <c:pt idx="146">
                  <c:v>15393</c:v>
                </c:pt>
                <c:pt idx="147">
                  <c:v>15397</c:v>
                </c:pt>
                <c:pt idx="148">
                  <c:v>15402</c:v>
                </c:pt>
                <c:pt idx="149">
                  <c:v>15406</c:v>
                </c:pt>
                <c:pt idx="150">
                  <c:v>15412</c:v>
                </c:pt>
                <c:pt idx="151">
                  <c:v>15414</c:v>
                </c:pt>
                <c:pt idx="152">
                  <c:v>15416</c:v>
                </c:pt>
                <c:pt idx="153">
                  <c:v>15423</c:v>
                </c:pt>
                <c:pt idx="154">
                  <c:v>15429</c:v>
                </c:pt>
                <c:pt idx="155">
                  <c:v>15436</c:v>
                </c:pt>
                <c:pt idx="156">
                  <c:v>15441</c:v>
                </c:pt>
                <c:pt idx="157">
                  <c:v>15446</c:v>
                </c:pt>
                <c:pt idx="158">
                  <c:v>15451</c:v>
                </c:pt>
                <c:pt idx="159">
                  <c:v>15457</c:v>
                </c:pt>
                <c:pt idx="160">
                  <c:v>15461</c:v>
                </c:pt>
                <c:pt idx="161">
                  <c:v>15462</c:v>
                </c:pt>
                <c:pt idx="162">
                  <c:v>15465</c:v>
                </c:pt>
                <c:pt idx="163">
                  <c:v>15464</c:v>
                </c:pt>
                <c:pt idx="164">
                  <c:v>15464</c:v>
                </c:pt>
                <c:pt idx="165">
                  <c:v>15464</c:v>
                </c:pt>
                <c:pt idx="166">
                  <c:v>15463</c:v>
                </c:pt>
                <c:pt idx="167">
                  <c:v>15463</c:v>
                </c:pt>
                <c:pt idx="168">
                  <c:v>15463</c:v>
                </c:pt>
                <c:pt idx="169">
                  <c:v>15462</c:v>
                </c:pt>
                <c:pt idx="170">
                  <c:v>15463</c:v>
                </c:pt>
                <c:pt idx="171">
                  <c:v>15462</c:v>
                </c:pt>
                <c:pt idx="172">
                  <c:v>15460</c:v>
                </c:pt>
                <c:pt idx="173">
                  <c:v>15460</c:v>
                </c:pt>
                <c:pt idx="174">
                  <c:v>15462</c:v>
                </c:pt>
                <c:pt idx="175">
                  <c:v>15457</c:v>
                </c:pt>
                <c:pt idx="176">
                  <c:v>15462</c:v>
                </c:pt>
                <c:pt idx="177">
                  <c:v>15463</c:v>
                </c:pt>
                <c:pt idx="178">
                  <c:v>15464</c:v>
                </c:pt>
                <c:pt idx="179">
                  <c:v>15465</c:v>
                </c:pt>
                <c:pt idx="180">
                  <c:v>15468</c:v>
                </c:pt>
                <c:pt idx="181">
                  <c:v>15469</c:v>
                </c:pt>
                <c:pt idx="182">
                  <c:v>15469</c:v>
                </c:pt>
                <c:pt idx="183">
                  <c:v>15468</c:v>
                </c:pt>
                <c:pt idx="184">
                  <c:v>15469</c:v>
                </c:pt>
                <c:pt idx="185">
                  <c:v>15470</c:v>
                </c:pt>
                <c:pt idx="186">
                  <c:v>15470</c:v>
                </c:pt>
                <c:pt idx="187">
                  <c:v>15471</c:v>
                </c:pt>
                <c:pt idx="188">
                  <c:v>15471</c:v>
                </c:pt>
                <c:pt idx="189">
                  <c:v>15471</c:v>
                </c:pt>
                <c:pt idx="190">
                  <c:v>15469</c:v>
                </c:pt>
                <c:pt idx="191">
                  <c:v>15470</c:v>
                </c:pt>
                <c:pt idx="192">
                  <c:v>15470</c:v>
                </c:pt>
                <c:pt idx="193">
                  <c:v>15472</c:v>
                </c:pt>
                <c:pt idx="194">
                  <c:v>15473</c:v>
                </c:pt>
                <c:pt idx="195">
                  <c:v>15475</c:v>
                </c:pt>
                <c:pt idx="196">
                  <c:v>15477</c:v>
                </c:pt>
                <c:pt idx="197">
                  <c:v>15478</c:v>
                </c:pt>
                <c:pt idx="198">
                  <c:v>15479</c:v>
                </c:pt>
                <c:pt idx="199">
                  <c:v>15478</c:v>
                </c:pt>
                <c:pt idx="200">
                  <c:v>15478</c:v>
                </c:pt>
                <c:pt idx="201">
                  <c:v>15481</c:v>
                </c:pt>
                <c:pt idx="202">
                  <c:v>15483</c:v>
                </c:pt>
                <c:pt idx="203">
                  <c:v>15485</c:v>
                </c:pt>
                <c:pt idx="204">
                  <c:v>15488</c:v>
                </c:pt>
                <c:pt idx="205">
                  <c:v>15491</c:v>
                </c:pt>
                <c:pt idx="206">
                  <c:v>15491</c:v>
                </c:pt>
                <c:pt idx="207">
                  <c:v>15493</c:v>
                </c:pt>
                <c:pt idx="208">
                  <c:v>15495</c:v>
                </c:pt>
                <c:pt idx="209">
                  <c:v>15496</c:v>
                </c:pt>
                <c:pt idx="210">
                  <c:v>15499</c:v>
                </c:pt>
                <c:pt idx="211">
                  <c:v>15498</c:v>
                </c:pt>
                <c:pt idx="212">
                  <c:v>15500</c:v>
                </c:pt>
                <c:pt idx="213">
                  <c:v>15500</c:v>
                </c:pt>
                <c:pt idx="214">
                  <c:v>15500</c:v>
                </c:pt>
                <c:pt idx="215">
                  <c:v>15500</c:v>
                </c:pt>
                <c:pt idx="216">
                  <c:v>15500</c:v>
                </c:pt>
                <c:pt idx="217">
                  <c:v>15501</c:v>
                </c:pt>
                <c:pt idx="218">
                  <c:v>15501</c:v>
                </c:pt>
                <c:pt idx="219">
                  <c:v>15501</c:v>
                </c:pt>
                <c:pt idx="220">
                  <c:v>15502</c:v>
                </c:pt>
                <c:pt idx="221">
                  <c:v>15504</c:v>
                </c:pt>
                <c:pt idx="222">
                  <c:v>15505</c:v>
                </c:pt>
                <c:pt idx="223">
                  <c:v>15507</c:v>
                </c:pt>
                <c:pt idx="224">
                  <c:v>15509</c:v>
                </c:pt>
                <c:pt idx="225">
                  <c:v>15510</c:v>
                </c:pt>
                <c:pt idx="226">
                  <c:v>15512</c:v>
                </c:pt>
                <c:pt idx="227">
                  <c:v>15511</c:v>
                </c:pt>
                <c:pt idx="228">
                  <c:v>15513</c:v>
                </c:pt>
                <c:pt idx="229">
                  <c:v>15516</c:v>
                </c:pt>
                <c:pt idx="230">
                  <c:v>15517</c:v>
                </c:pt>
                <c:pt idx="231">
                  <c:v>15518</c:v>
                </c:pt>
                <c:pt idx="232">
                  <c:v>15518</c:v>
                </c:pt>
                <c:pt idx="233">
                  <c:v>15518</c:v>
                </c:pt>
                <c:pt idx="234">
                  <c:v>15521</c:v>
                </c:pt>
                <c:pt idx="235">
                  <c:v>15523</c:v>
                </c:pt>
                <c:pt idx="236">
                  <c:v>15522</c:v>
                </c:pt>
                <c:pt idx="237">
                  <c:v>15523</c:v>
                </c:pt>
                <c:pt idx="238">
                  <c:v>15524</c:v>
                </c:pt>
                <c:pt idx="239">
                  <c:v>15524</c:v>
                </c:pt>
                <c:pt idx="240">
                  <c:v>15524</c:v>
                </c:pt>
                <c:pt idx="241">
                  <c:v>15523</c:v>
                </c:pt>
                <c:pt idx="242">
                  <c:v>15523</c:v>
                </c:pt>
                <c:pt idx="243">
                  <c:v>15523</c:v>
                </c:pt>
                <c:pt idx="244">
                  <c:v>15524</c:v>
                </c:pt>
                <c:pt idx="245">
                  <c:v>15526</c:v>
                </c:pt>
                <c:pt idx="246">
                  <c:v>15530</c:v>
                </c:pt>
                <c:pt idx="247">
                  <c:v>15530</c:v>
                </c:pt>
                <c:pt idx="248">
                  <c:v>15532</c:v>
                </c:pt>
                <c:pt idx="249">
                  <c:v>15536</c:v>
                </c:pt>
                <c:pt idx="250">
                  <c:v>15541</c:v>
                </c:pt>
                <c:pt idx="251">
                  <c:v>15546</c:v>
                </c:pt>
                <c:pt idx="252">
                  <c:v>15548</c:v>
                </c:pt>
                <c:pt idx="253">
                  <c:v>15549</c:v>
                </c:pt>
                <c:pt idx="254">
                  <c:v>15552</c:v>
                </c:pt>
                <c:pt idx="255">
                  <c:v>15557</c:v>
                </c:pt>
                <c:pt idx="256">
                  <c:v>15563</c:v>
                </c:pt>
                <c:pt idx="257">
                  <c:v>15565</c:v>
                </c:pt>
                <c:pt idx="258">
                  <c:v>15568</c:v>
                </c:pt>
                <c:pt idx="259">
                  <c:v>15571</c:v>
                </c:pt>
                <c:pt idx="260">
                  <c:v>15573</c:v>
                </c:pt>
                <c:pt idx="261">
                  <c:v>15576</c:v>
                </c:pt>
                <c:pt idx="262">
                  <c:v>15580</c:v>
                </c:pt>
                <c:pt idx="263">
                  <c:v>15582</c:v>
                </c:pt>
                <c:pt idx="264">
                  <c:v>15585</c:v>
                </c:pt>
                <c:pt idx="265">
                  <c:v>15587</c:v>
                </c:pt>
                <c:pt idx="266">
                  <c:v>15588</c:v>
                </c:pt>
                <c:pt idx="267">
                  <c:v>15589</c:v>
                </c:pt>
                <c:pt idx="268">
                  <c:v>15591</c:v>
                </c:pt>
                <c:pt idx="269">
                  <c:v>15590</c:v>
                </c:pt>
                <c:pt idx="270">
                  <c:v>15592</c:v>
                </c:pt>
                <c:pt idx="271">
                  <c:v>15592</c:v>
                </c:pt>
                <c:pt idx="272">
                  <c:v>15595</c:v>
                </c:pt>
                <c:pt idx="273">
                  <c:v>15599</c:v>
                </c:pt>
                <c:pt idx="274">
                  <c:v>15599</c:v>
                </c:pt>
                <c:pt idx="275">
                  <c:v>15600</c:v>
                </c:pt>
                <c:pt idx="276">
                  <c:v>15602</c:v>
                </c:pt>
                <c:pt idx="277">
                  <c:v>15604</c:v>
                </c:pt>
                <c:pt idx="278">
                  <c:v>15605</c:v>
                </c:pt>
                <c:pt idx="279">
                  <c:v>15609</c:v>
                </c:pt>
                <c:pt idx="280">
                  <c:v>15610</c:v>
                </c:pt>
                <c:pt idx="281">
                  <c:v>15615</c:v>
                </c:pt>
                <c:pt idx="282">
                  <c:v>15615</c:v>
                </c:pt>
                <c:pt idx="283">
                  <c:v>15615</c:v>
                </c:pt>
                <c:pt idx="284">
                  <c:v>15620</c:v>
                </c:pt>
                <c:pt idx="285">
                  <c:v>15620</c:v>
                </c:pt>
                <c:pt idx="286">
                  <c:v>15621</c:v>
                </c:pt>
                <c:pt idx="287">
                  <c:v>15621</c:v>
                </c:pt>
                <c:pt idx="288">
                  <c:v>15622</c:v>
                </c:pt>
                <c:pt idx="289">
                  <c:v>15621</c:v>
                </c:pt>
                <c:pt idx="290">
                  <c:v>15621</c:v>
                </c:pt>
                <c:pt idx="291">
                  <c:v>15623</c:v>
                </c:pt>
                <c:pt idx="292">
                  <c:v>15624</c:v>
                </c:pt>
                <c:pt idx="293">
                  <c:v>15624</c:v>
                </c:pt>
                <c:pt idx="294">
                  <c:v>15622</c:v>
                </c:pt>
                <c:pt idx="295">
                  <c:v>15623</c:v>
                </c:pt>
                <c:pt idx="296">
                  <c:v>15623</c:v>
                </c:pt>
                <c:pt idx="297">
                  <c:v>15624</c:v>
                </c:pt>
                <c:pt idx="298">
                  <c:v>15626</c:v>
                </c:pt>
                <c:pt idx="299">
                  <c:v>15626</c:v>
                </c:pt>
                <c:pt idx="300">
                  <c:v>15627</c:v>
                </c:pt>
                <c:pt idx="301">
                  <c:v>15627</c:v>
                </c:pt>
                <c:pt idx="302">
                  <c:v>15627</c:v>
                </c:pt>
                <c:pt idx="303">
                  <c:v>15627</c:v>
                </c:pt>
                <c:pt idx="304">
                  <c:v>15626</c:v>
                </c:pt>
                <c:pt idx="305">
                  <c:v>15626</c:v>
                </c:pt>
                <c:pt idx="306">
                  <c:v>15625</c:v>
                </c:pt>
                <c:pt idx="307">
                  <c:v>15625</c:v>
                </c:pt>
                <c:pt idx="308">
                  <c:v>15625</c:v>
                </c:pt>
                <c:pt idx="309">
                  <c:v>15624</c:v>
                </c:pt>
                <c:pt idx="310">
                  <c:v>15624</c:v>
                </c:pt>
                <c:pt idx="311">
                  <c:v>15624</c:v>
                </c:pt>
                <c:pt idx="312">
                  <c:v>15624</c:v>
                </c:pt>
                <c:pt idx="313">
                  <c:v>15624</c:v>
                </c:pt>
                <c:pt idx="314">
                  <c:v>15626</c:v>
                </c:pt>
                <c:pt idx="315">
                  <c:v>15626</c:v>
                </c:pt>
                <c:pt idx="316">
                  <c:v>15630</c:v>
                </c:pt>
                <c:pt idx="317">
                  <c:v>15631</c:v>
                </c:pt>
                <c:pt idx="318">
                  <c:v>15630</c:v>
                </c:pt>
                <c:pt idx="319">
                  <c:v>15631</c:v>
                </c:pt>
                <c:pt idx="320">
                  <c:v>15631</c:v>
                </c:pt>
                <c:pt idx="321">
                  <c:v>15633</c:v>
                </c:pt>
                <c:pt idx="322">
                  <c:v>15634</c:v>
                </c:pt>
                <c:pt idx="323">
                  <c:v>15634</c:v>
                </c:pt>
                <c:pt idx="324">
                  <c:v>15635</c:v>
                </c:pt>
                <c:pt idx="325">
                  <c:v>15635</c:v>
                </c:pt>
                <c:pt idx="326">
                  <c:v>15639</c:v>
                </c:pt>
                <c:pt idx="327">
                  <c:v>15642</c:v>
                </c:pt>
                <c:pt idx="328">
                  <c:v>15646</c:v>
                </c:pt>
                <c:pt idx="329">
                  <c:v>15650</c:v>
                </c:pt>
                <c:pt idx="330">
                  <c:v>15652</c:v>
                </c:pt>
                <c:pt idx="331">
                  <c:v>15655</c:v>
                </c:pt>
                <c:pt idx="332">
                  <c:v>15655</c:v>
                </c:pt>
                <c:pt idx="333">
                  <c:v>15656</c:v>
                </c:pt>
                <c:pt idx="334">
                  <c:v>15657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38-4C40-897F-387FF54290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094416"/>
        <c:axId val="403092448"/>
      </c:lineChart>
      <c:dateAx>
        <c:axId val="403094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92448"/>
        <c:crosses val="autoZero"/>
        <c:auto val="1"/>
        <c:lblOffset val="100"/>
        <c:baseTimeUnit val="days"/>
      </c:dateAx>
      <c:valAx>
        <c:axId val="40309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09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12/21/2024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6E43E4-899D-49A6-BCA4-139A3728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Magrabi KSA FB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6B0E30-87C4-4025-A1D2-0E68A8F5F9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50562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28B6D-B4A3-4486-8746-EA7642E07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01/01/2024 - 11/30/2024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87DBA-993E-497C-8D97-5CAB99A22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042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or Followers Total | Magrabi KSA FB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or Followers Total | Magrabi KSA FB</dc:title>
  <dc:creator>Frederik Born</dc:creator>
  <cp:lastModifiedBy>Frederik Born</cp:lastModifiedBy>
  <cp:revision>1</cp:revision>
  <dcterms:created xsi:type="dcterms:W3CDTF">2024-12-21T15:11:58Z</dcterms:created>
  <dcterms:modified xsi:type="dcterms:W3CDTF">2024-12-21T15:12:16Z</dcterms:modified>
</cp:coreProperties>
</file>