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E8952-1679-48C8-A8F2-F24A30D199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UMA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AB2ACE-10F9-40FA-9367-2786508FD4D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Fifth Dimension - 5d</a:t>
            </a:r>
          </a:p>
        </p:txBody>
      </p:sp>
    </p:spTree>
    <p:extLst>
      <p:ext uri="{BB962C8B-B14F-4D97-AF65-F5344CB8AC3E}">
        <p14:creationId xmlns:p14="http://schemas.microsoft.com/office/powerpoint/2010/main" val="964310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BCB38-555C-48F4-A7A1-D959AAA0F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UMA TW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432A16-F662-489D-8BFF-59F41D27A7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15841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0332779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303999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546903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142455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717956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913534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045573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898348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235936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219505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849665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832863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613940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952383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913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778685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1421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الجميح للسيارات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687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توكيلات الجزيرة - فورد 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2693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Kia Aljabr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كيا الجبر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792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PetrominNissan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98691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35EFBD-56D6-4AA0-9586-431ABB4362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935822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B458F-FCB7-4E4E-A8BE-0CE617B8E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UMA TW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72FCC2-C0BD-4AA7-925F-5EC786B6DA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49062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9612132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94756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677047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849391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056873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3518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27731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28777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46276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098085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148500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13467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991532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77893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8706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Hyundai 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0625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Alissa Auto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1145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DB5C28-B476-4C9E-A95E-E0EAEAD2CC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938113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4278C-6F00-4550-8D0D-1C31EEDBF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UMA TW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CA7348-2B9C-4DA7-8BA7-AB58983AD2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2740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18362992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765447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59842935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93268491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1078081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89131739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1711991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199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@aljabr_kia - 2019-12-31 11:56:18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سنة_جديدة_2020  نتمنى فيها للجميع تحقيق أهدافهم وأمانيهم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✨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كيا_الجبر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https://t.co/iXgkPUPNI0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01/18/2020 07:11:50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275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@hyundaisaudi - 2019-12-31 10:29:26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حان وقت التغيير!
أفضل عروض من #هيونداي.
للمزيد من المعلومات: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https://t.co/yXimlI8URU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فريق المبيعات: 920015215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https://t.co/zoYDhrEc2G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01/24/2020 19:11:55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888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@AljomaihAutoCo - 2019-12-31 08:04:28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فرصتك جات ...ليش تضيعها؟!
خصم على موديلات #شفروليه 2018 و2019
من 3,500 حتى 29,000 ريال سعودي
8007525252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📱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الجميح_للسيارات #تاهو #ترافرس #ماليبو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01/17/2020 01:12:29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91126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9B7003-A481-458F-ABD6-250AA6CAC6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0404357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9CAE2-ABE6-4647-8FD1-39E90D6FB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UMA TW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AE9C0C-D729-4E84-9CB9-CFA719237E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92011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5225921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410516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21054027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41606214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97094103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24772733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7449026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3525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@PetrominNissan - 2019-12-31 08:00:39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غير مفهوم قيادتك مع #نيسان #مكسيما_2020 أدآء معزز بالتكنولوجيا و قوة تدفعك عميقا داخل المقاعد الرياضية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https://t.co/jefo5BFmVo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01/07/2020 08:36:05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316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@AljomaihAutoCo - 2019-12-31 05:56:16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اكاديا 2020 بمساحتها الرحبة ومزاياها التكنولوجية ..تأخذك للعالم الذي تريد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🔜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ترقبوها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📱8007525252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الجميح_للسيارات  #جي_ام_سي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https://t.co/Ho2fGNXl20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01/05/2020 13:10:14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422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65C72E-B3C1-45D5-968A-47C3D7DD09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0480125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19DB6-163E-4BE7-8291-C80E47A29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UMA TW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45278C-36FA-446F-BE83-FB920243BC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0978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2533790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451948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21678693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12756101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97554385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51265500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251119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042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@AljomaihAutoCo - 2019-12-31 03:35:55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حافظ على أداء أكثر جودة واستمرارية لسيارتك مع الفحص المجاني الشامل من #جي_ايه_سي #الجميح_للسيارات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🌐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اكتشف المزيد: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https://t.co/OQcVHqXvTr
📱8007525252 https://t.co/C8lNNulRn8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12/31/2019 13:13:50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134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@aljabr_kia - 2019-12-31 02:05:04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سبورتاج سيارة المدينة 
#كيا_الجبر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https://t.co/qO2MHqMVp3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01/14/2020 01:14:16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0970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@aljabr_kia - 2019-12-30 07:00:08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https://t.co/w2wy4KsPyZ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01/05/2020 01:09:55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13517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CF9530-98DE-43E1-B3BA-6E09FC05B3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8873268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B60F1-F82F-4EF2-9F18-B5C5E4C6A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UMA TW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DFC7E2-2209-4AD4-BCAA-D4FF27F066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29668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1679655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619916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69079570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93629704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79746231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74663567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9976477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6177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@AljomaihAutoCo - 2019-12-30 06:28:49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اكاديا  2020 تحبها الأنظار لمظهرها الجذاب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🔜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ترقبوها!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📱8007525252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الجميح_للسيارات #جي_ام_سي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https://t.co/Jz54HAi4o7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01/09/2020 07:13:11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931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@aljabr_kia - 2019-12-30 03:00:11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خصم خاص 20%على خدمات الصيانة وقطع الغيار لموظفي الشركات أدناه
#كيا_الجبر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https://t.co/2dcDtmgIeN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01/13/2020 07:09:36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76211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87AFF7-D605-4609-8D86-B73B703144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5404328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FC0D9-13A1-4B19-BA9F-710F1FAC6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UMA TW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C5F07A-E790-413A-9543-4CFCF350C7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61572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3912445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123042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61017965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13418346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50465155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01601297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4980441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7485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@AljomaihAutoCo - 2019-12-30 02:39:37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تفوتك عروض نهاية العام المميزة من #شفروليه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🌐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اكتشف العرض: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https://t.co/SVVUceyPeJ
📱8007525252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الجميح_للسيارات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https://t.co/v5cxwoNwgW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01/05/2020 13:10:14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9592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@aljabr_kia - 2019-12-30 02:20:07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همة حتى القمة 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💪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صباح_الخير 
#كيا_الجبر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https://t.co/5kGQEcGQtf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01/01/2020 01:13:02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120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@aljabr_kia - 2019-12-29 08:30:06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كادينزا سيدة الطريق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✨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كيا_الجبر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https://t.co/Ym9c7YzZpL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01/05/2020 13:09:49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153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6E285A-8687-4E62-9EB9-AC51F60E21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4328408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48F7E-56B3-4432-B569-26944ADFC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UMA TW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67BA70-BB1C-4EB7-B1F8-32E016910E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6485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3082543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127316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30020733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58754214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86861237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07510610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0601701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652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@AljomaihAutoCo - 2019-12-29 06:51:56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جي_ام_سي #سييرا الجديدة مستعدة للمغامرة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🌐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اكتشف العرض: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https://t.co/3ioJLF60q5
📱8007525252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الجميح_للسيارات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https://t.co/HCsvIzp5hj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01/08/2020 13:12:54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666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@AljomaihAutoCo - 2019-12-29 02:32:21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نستمع لآرائكم واستفساراتكم عن طريق المحادثة المباشرة عبر: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🌐https://t.co/UKGsSpPWd8
📱8007525252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شفروليه
#الجميح_للسيارات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https://t.co/KL1dW7fBV8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01/05/2020 01:11:01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2522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C66A92-7EF8-432C-B92D-A633AC5E60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3271928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A3A27-2722-42A3-8F36-597A636B9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UMA TW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0045D3-BE90-4605-97B4-5BFBDE7F17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35079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13419467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881511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11143439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69288246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21057472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10766664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525601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9020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@aljabr_kia - 2019-12-29 01:30:03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صباح الهمة والنشاط ☀ #ستينجر
#كيا_الجبر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https://t.co/T97C3M62tg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01/06/2020 13:11:15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8244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@AljomaihAutoCo - 2019-12-28 10:44:59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امتلك #جي_ايه_سي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GA4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واستمتع بقوة أدائها العالي
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🌐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اكتشف المزيد: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https://t.co/M1mi2N5kQ7
.
📱8007525252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الجميح_للسيارات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https://t.co/0agGrAfQro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01/05/2020 01:11:01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914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@AljomaihAutoCo - 2019-12-28 08:25:03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سييرا دينالي معروفة بقوتها وتميزها.. 
بس مين يعرف كم قوة محركها؟
#الجميح_للسيارات #جي_ام_سي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01/05/2020 13:10:14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34644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050E8B-4C44-4013-8D60-231C23F6EF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29446320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E64CB-5A54-457E-96A3-458964471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UMA TW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BFA743-D567-4FC9-9256-1A4ACDB078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16238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17071957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321657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40725683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04733356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15633413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02365237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9338658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702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@AljomaihAutoCo - 2019-12-28 08:03:25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رفاهية لا مثيل لها مع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GN8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#جي_ايه_سي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🌐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اكتشف العرض: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https://t.co/KFJX6iQdaC
📱8007525252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الجميح_للسيارات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https://t.co/2zjuUvr5FH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12/29/2019 01:13:52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2891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@AljomaihAutoCo - 2019-12-27 11:49:31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عام 1996 ، أصبحت #كاديلاك واحدة من أولى شركات السيارات التي تستخدم خدمة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GPS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للمساعدة في الاتصالات في سياراتهم مع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OnStar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الجميح_للسيارات #كاديلاك_السعودية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https://t.co/DEPEf1hH92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12/31/2019 13:13:50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4218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F28286-B36C-4A8B-AE42-F4436806D6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9295453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C30A4-89DC-420B-96DF-43B246988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UMA TW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9831B5-350F-49B3-966E-07A5ED58D4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9636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42295138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768175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19532871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66553304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69607926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5718702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5872745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7840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@AljomaihAutoCo - 2019-12-27 07:07:27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تحية لصديقنا يوسف الشهري على مشاركته هذه اللحظة الجميلة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📸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شاركونا صور سياراتكم من #الجميح_للسيارات على  هاشتاق #اصدقاء_الجميح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https://t.co/BkIx4adWPa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01/02/2020 13:09:39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3520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@AljomaihAutoCo - 2019-12-27 03:11:03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خير وبركة على الجميع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🕌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جمعة_مباركة #يوم_الجمعة #الجميح_للسيارات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https://t.co/FY7JDmOERw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01/02/2020 13:09:39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5334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3B495D-19D0-4BE0-9B8E-D3FBD3329F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24409437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1F301-B87A-473C-A48A-4BAF080A9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UMA TW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70E61A-EA99-4066-8317-2DC320A6CB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00588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9496000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860249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76874207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14053266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83599741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7853722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535470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0623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@AljomaihAutoCo - 2019-12-26 06:44:22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جي_ايه_سي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GN8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تتسع لعالمك!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🌐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اكتشف العرض: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https://t.co/nT04Fh2yrn
🌐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اكتشف المزيد: 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https://t.co/DziLWjaprQ
📱8007525252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الجميح_للسيارات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https://t.co/cyfjWrvALd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12/27/2019 01:13:40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9468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CA2BFD-9D66-4C55-9EC2-4B2EE96335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4152750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9AD8B-7901-472A-8561-8F6D0CD1C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UMA TW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4ACF2A-5BC4-4DCC-B1FA-8EFE5411F4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44435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0635684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125994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24016331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37438957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97846759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04620058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1944951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551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@AljomaihAutoCo - 2019-12-26 04:25:45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استفد من العرض قبل انتهائه واحصل على رفاهية #كاديلاك
مع أمريكان إكسبريس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🌐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اكتشف المزيد: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https://t.co/Ygl0yW6WAf 
📱8002442000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الجميح_للسيارات #كاديلاك_السعودية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https://t.co/8T8AuzCOIt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12/26/2019 13:13:25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114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@AlJazirahFord - 2019-12-25 09:41:49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تفوتون مشاهدة يوسف الجراح في الخبير عبر قناتنا على يوتيوب، تابعونا #توكيلات الجزيرة #تورس2020 #إسكورت2020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01/02/2020 01:12:58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0864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4AB8CB-6286-4099-B369-38452EB54A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6521187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844</Words>
  <Application>Microsoft Office PowerPoint</Application>
  <PresentationFormat>On-screen Show (4:3)</PresentationFormat>
  <Paragraphs>406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Calibri</vt:lpstr>
      <vt:lpstr>Arial</vt:lpstr>
      <vt:lpstr>quintly_template</vt:lpstr>
      <vt:lpstr>UMA</vt:lpstr>
      <vt:lpstr>Twitter Key Metrics Table | UMA TW - 1 of 2</vt:lpstr>
      <vt:lpstr>Twitter Key Metrics Table | UMA TW - 2 of 2</vt:lpstr>
      <vt:lpstr>Twitter Own and Retweeted Tweets Table | UMA TW - 1 of 11</vt:lpstr>
      <vt:lpstr>Twitter Own and Retweeted Tweets Table | UMA TW - 2 of 11</vt:lpstr>
      <vt:lpstr>Twitter Own and Retweeted Tweets Table | UMA TW - 3 of 11</vt:lpstr>
      <vt:lpstr>Twitter Own and Retweeted Tweets Table | UMA TW - 4 of 11</vt:lpstr>
      <vt:lpstr>Twitter Own and Retweeted Tweets Table | UMA TW - 5 of 11</vt:lpstr>
      <vt:lpstr>Twitter Own and Retweeted Tweets Table | UMA TW - 6 of 11</vt:lpstr>
      <vt:lpstr>Twitter Own and Retweeted Tweets Table | UMA TW - 7 of 11</vt:lpstr>
      <vt:lpstr>Twitter Own and Retweeted Tweets Table | UMA TW - 8 of 11</vt:lpstr>
      <vt:lpstr>Twitter Own and Retweeted Tweets Table | UMA TW - 9 of 11</vt:lpstr>
      <vt:lpstr>Twitter Own and Retweeted Tweets Table | UMA TW - 10 of 11</vt:lpstr>
      <vt:lpstr>Twitter Own and Retweeted Tweets Table | UMA TW - 11 of 11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UMA</dc:title>
  <dc:creator>Frederik Peiniger</dc:creator>
  <cp:lastModifiedBy>Frederik Peiniger</cp:lastModifiedBy>
  <cp:revision>1</cp:revision>
  <dcterms:created xsi:type="dcterms:W3CDTF">2020-01-28T11:28:18Z</dcterms:created>
  <dcterms:modified xsi:type="dcterms:W3CDTF">2020-01-28T11:29:08Z</dcterms:modified>
</cp:coreProperties>
</file>