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24E2B-FAB6-402F-A34E-18D964326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petrominnissan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A7CB43-8270-4DC4-84D1-A4F2FCAFD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915772"/>
              </p:ext>
            </p:extLst>
          </p:nvPr>
        </p:nvGraphicFramePr>
        <p:xfrm>
          <a:off x="457200" y="1731963"/>
          <a:ext cx="8229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856848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2323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98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546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107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391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26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1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- 2019-10-31 08:00:06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 وصلت #باترول 2020 بادائها الفائق وشكلها المميز  لطلب عرض سعر تفضل بزيارة الرابط في البايو. #بترومين_نيسان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https://www.instagram.com/p/B4SCOhgD-86/media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3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- 2019-10-30 08:00:07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الأحصنة لسيارة باترول 2020؟ #بترومين_نيسان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https://www.instagram.com/p/B4PdbrojTIc/media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54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- 2019-10-29 10:20:34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مبرووك لعميلنا ابراهيم الخميس لإستلام الإصدار الجديد من الـ #باترول 2020 في صالة عرض #بترومين_نيسان #الأحساء.. الله يعطيك خيرها ويكفيك شرها
أطلب عرض سعر الآن عبر الرابط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https://www.instagram.com/p/B4NItkElsea/media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7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- 2019-10-29 08:00:08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سيارة التيما تيربو استمتع بتكنولوجيا سهلة الاستخدام تشعر كما لو أنها مخصصة من أجلك أنت لطلب عرض سعر تفضل بزيارة الرابط  في البايو #بترومين_نيسان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https://www.instagram.com/p/B4M4o7MDNvM/media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89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93F2B-6719-4C9B-8ACA-B94CC6B88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82207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88C7-B607-4025-8DBE-AC0A2E16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petrominnissan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AA1AC-565A-46A5-94A3-A0FF5430A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289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850520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2686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073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9635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22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25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726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2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- 2019-10-28 10:33:21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مبرووك لعميلنا فياض الفياض لإستلام الإصدار الجديد من الـ #باترول 2020 في صالة عرض #بترومين_نيسان #الخبر.. الله يعطيك خيرها ويكفيك شرها
أطلب عرض سعر الآن عبر الرابط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https://www.instagram.com/p/B4KlYUPjQvn/media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4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- 2019-10-28 08:00:08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المغامرة في انتظارك مع سيارة #باترول 2020 لطلب عرض سعر تفضل بزيارة الرابط في البايو. #بترومين_نيسان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https://www.instagram.com/p/B4KT2DbD1KN/media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3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- 2019-10-27 08:20:02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أوتوكير المكرونة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https://www.instagram.com/p/B4HxU8hA4bU/media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- 2019-10-27 08:00:03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حصاناً تخفي سيارة #باثفايندر؟ #بترومين_نيسان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https://www.instagram.com/p/B4HvCozgx-l/media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63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- 2019-10-27 03:22:13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أوتوكير التاج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https://www.instagram.com/p/B4HPPqtgkhX/media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24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E17DD-B313-49E8-911A-757B1530E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53215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AA7AC-AE75-41D6-B16E-FBD258734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petrominnissan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E841AE-E00E-4746-8A62-157E072AC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713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80628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7176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435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140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257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941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251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54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- 2019-10-27 03:20:41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حلمك حيتحقق مع #بترومين_نيسان .. احجز تجربة قيادة فريدة من نوعها مع سيارة #باترول موديل 2020 قوم بملء البيانات في رابط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https://www.instagram.com/p/B4HPEfzA-ww/media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8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- 2019-10-25 10:55:26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أوتوكير قوافل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https://www.instagram.com/p/B4C5hcAjk8m/media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84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- 2019-10-25 06:46:20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أوتوكير ريان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https://www.instagram.com/p/B4CdA6lnuhE/media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03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- 2019-10-25 06:42:00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أوتوكير الملز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https://www.instagram.com/p/B4CchKinyAi/media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9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- 2019-10-23 10:27:09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الخبر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https://www.instagram.com/p/B39ssjMjMNa/media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49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- 2019-10-23 10:23:27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معكم طوال أيام الأسبوع في صالة عرض #بترومين_نيسان خريص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https://www.instagram.com/p/B39sRYYHJ_W/media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40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FE15B-82E0-40E3-9EFD-62BD21396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8610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4288D-60C3-4DB6-AB33-F3041A580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petrominnissan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65AB4A-240B-4374-AE1A-35F05F7C1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483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535738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59650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964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902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853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0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771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48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- 2019-10-21 10:22:31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الرياض مخرج 15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https://www.instagram.com/p/B34ikxMgnxR/media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06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- 2019-10-21 10:20:15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قدرات أسطورية لسيارة #باثفايندر حيث قوة هائلة وقدرات فائقة بين يديك للوصول إلى أي مكان تريده. لطلب عرض سعر تفضل بزيارة الرابط في البايو #بترومين_نيسان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https://www.instagram.com/p/B34iUPzDe_B/media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25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- 2019-10-20 13:16:28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تدشين الباترول الجديد #وصل_البطل يوم الثلاثاء الماضي في مدينة الرياض صالة عرض خريص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https://www.instagram.com/p/B32RntBHsYI/media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6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- 2019-10-20 09:00:05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الدمام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https://www.instagram.com/p/B310WMLghsi/media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03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- 2019-10-20 08:30:02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 #بترومين_نيسان توفر لكم تجربة قيادة سيارة #كيكس موديل 2020.. من منكم سيقوم بالتجربة؟ قوم بملء البيانات في رابط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https://www.instagram.com/p/B31w6EkAlMe/media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85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360EF-1FA1-48DC-8F9A-F78C17B81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255440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091E-D9E6-47CB-9193-EF325990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petrominnissan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7ABCD-C25A-4A34-AA7C-225A865097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765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729607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51180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021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439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783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2958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52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63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- 2019-10-19 08:00:06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جدة طريق المدينة المنورة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https://www.instagram.com/p/B3zIr_nFjI9/media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19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- 2019-10-19 07:00:04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بكل لحظة عند تجربة قيادة سيارة #التيما من #بترومين_نيسان لتجربة قيادة قوم بملء البيانات في رابط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https://www.instagram.com/p/B3zB0VSArh0/media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7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- 2019-10-18 10:26:39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اطلاق نيسان باترول الجديدة 2020 في صالة عرض #بترومين_نيسان الرياض خريص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https://www.instagram.com/p/B3w0qf1HRhJ/media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Carousel_album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81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- 2019-10-18 08:00:06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جدة السبعين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https://www.instagram.com/p/B3wj5DNAOzK/media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2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 - 2019-10-17 10:07:40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تذكارية لفريق عمل المدينة المنورة احتفالا بتجديد الشراكة مع شركة نيسان العربية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https://www.instagram.com/p/B3uNsgUHAii/media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11/05/2019 23:08:56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21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8F375-A51F-49B1-9FF7-B5031ABC3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425850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708</Words>
  <Application>Microsoft Office PowerPoint</Application>
  <PresentationFormat>On-screen Show (4:3)</PresentationFormat>
  <Paragraphs>220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| petrominnissan - 1 of 5</vt:lpstr>
      <vt:lpstr>Instagram Posts Table | petrominnissan - 2 of 5</vt:lpstr>
      <vt:lpstr>Instagram Posts Table | petrominnissan - 3 of 5</vt:lpstr>
      <vt:lpstr>Instagram Posts Table | petrominnissan - 4 of 5</vt:lpstr>
      <vt:lpstr>Instagram Posts Table | petrominnissan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petrominnissan - 1 of 5</dc:title>
  <dc:creator>Frederik Peiniger</dc:creator>
  <cp:lastModifiedBy>Frederik Peiniger</cp:lastModifiedBy>
  <cp:revision>1</cp:revision>
  <dcterms:created xsi:type="dcterms:W3CDTF">2019-11-06T11:21:04Z</dcterms:created>
  <dcterms:modified xsi:type="dcterms:W3CDTF">2019-11-06T11:23:31Z</dcterms:modified>
</cp:coreProperties>
</file>