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C68C4-30F8-4BBF-9C47-4AE4B2284AF2}"/>
              </a:ext>
            </a:extLst>
          </p:cNvPr>
          <p:cNvSpPr>
            <a:spLocks noGrp="1"/>
          </p:cNvSpPr>
          <p:nvPr>
            <p:ph type="title"/>
          </p:nvPr>
        </p:nvSpPr>
        <p:spPr/>
        <p:txBody>
          <a:bodyPr/>
          <a:lstStyle/>
          <a:p>
            <a:r>
              <a:rPr lang="en-US"/>
              <a:t>Facebook Own Posts Table | Universal Motors Agencies - 1 of 8</a:t>
            </a:r>
          </a:p>
        </p:txBody>
      </p:sp>
      <p:graphicFrame>
        <p:nvGraphicFramePr>
          <p:cNvPr id="5" name="Table Placeholder 4">
            <a:extLst>
              <a:ext uri="{FF2B5EF4-FFF2-40B4-BE49-F238E27FC236}">
                <a16:creationId xmlns:a16="http://schemas.microsoft.com/office/drawing/2014/main" id="{0881E4A4-DB41-40E6-BBB8-71AF9DF4E266}"/>
              </a:ext>
            </a:extLst>
          </p:cNvPr>
          <p:cNvGraphicFramePr>
            <a:graphicFrameLocks noGrp="1"/>
          </p:cNvGraphicFramePr>
          <p:nvPr>
            <p:ph type="tbl" sz="quarter" idx="13"/>
            <p:extLst>
              <p:ext uri="{D42A27DB-BD31-4B8C-83A1-F6EECF244321}">
                <p14:modId xmlns:p14="http://schemas.microsoft.com/office/powerpoint/2010/main" val="1397063797"/>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78810063"/>
                    </a:ext>
                  </a:extLst>
                </a:gridCol>
                <a:gridCol w="905256">
                  <a:extLst>
                    <a:ext uri="{9D8B030D-6E8A-4147-A177-3AD203B41FA5}">
                      <a16:colId xmlns:a16="http://schemas.microsoft.com/office/drawing/2014/main" val="2165683686"/>
                    </a:ext>
                  </a:extLst>
                </a:gridCol>
                <a:gridCol w="658368">
                  <a:extLst>
                    <a:ext uri="{9D8B030D-6E8A-4147-A177-3AD203B41FA5}">
                      <a16:colId xmlns:a16="http://schemas.microsoft.com/office/drawing/2014/main" val="1235704190"/>
                    </a:ext>
                  </a:extLst>
                </a:gridCol>
                <a:gridCol w="329184">
                  <a:extLst>
                    <a:ext uri="{9D8B030D-6E8A-4147-A177-3AD203B41FA5}">
                      <a16:colId xmlns:a16="http://schemas.microsoft.com/office/drawing/2014/main" val="2302842374"/>
                    </a:ext>
                  </a:extLst>
                </a:gridCol>
                <a:gridCol w="329184">
                  <a:extLst>
                    <a:ext uri="{9D8B030D-6E8A-4147-A177-3AD203B41FA5}">
                      <a16:colId xmlns:a16="http://schemas.microsoft.com/office/drawing/2014/main" val="1288787285"/>
                    </a:ext>
                  </a:extLst>
                </a:gridCol>
                <a:gridCol w="329184">
                  <a:extLst>
                    <a:ext uri="{9D8B030D-6E8A-4147-A177-3AD203B41FA5}">
                      <a16:colId xmlns:a16="http://schemas.microsoft.com/office/drawing/2014/main" val="1457743834"/>
                    </a:ext>
                  </a:extLst>
                </a:gridCol>
                <a:gridCol w="329184">
                  <a:extLst>
                    <a:ext uri="{9D8B030D-6E8A-4147-A177-3AD203B41FA5}">
                      <a16:colId xmlns:a16="http://schemas.microsoft.com/office/drawing/2014/main" val="2104152542"/>
                    </a:ext>
                  </a:extLst>
                </a:gridCol>
                <a:gridCol w="329184">
                  <a:extLst>
                    <a:ext uri="{9D8B030D-6E8A-4147-A177-3AD203B41FA5}">
                      <a16:colId xmlns:a16="http://schemas.microsoft.com/office/drawing/2014/main" val="530314634"/>
                    </a:ext>
                  </a:extLst>
                </a:gridCol>
                <a:gridCol w="329184">
                  <a:extLst>
                    <a:ext uri="{9D8B030D-6E8A-4147-A177-3AD203B41FA5}">
                      <a16:colId xmlns:a16="http://schemas.microsoft.com/office/drawing/2014/main" val="2466347371"/>
                    </a:ext>
                  </a:extLst>
                </a:gridCol>
                <a:gridCol w="329184">
                  <a:extLst>
                    <a:ext uri="{9D8B030D-6E8A-4147-A177-3AD203B41FA5}">
                      <a16:colId xmlns:a16="http://schemas.microsoft.com/office/drawing/2014/main" val="1851297344"/>
                    </a:ext>
                  </a:extLst>
                </a:gridCol>
                <a:gridCol w="329184">
                  <a:extLst>
                    <a:ext uri="{9D8B030D-6E8A-4147-A177-3AD203B41FA5}">
                      <a16:colId xmlns:a16="http://schemas.microsoft.com/office/drawing/2014/main" val="916223282"/>
                    </a:ext>
                  </a:extLst>
                </a:gridCol>
                <a:gridCol w="329184">
                  <a:extLst>
                    <a:ext uri="{9D8B030D-6E8A-4147-A177-3AD203B41FA5}">
                      <a16:colId xmlns:a16="http://schemas.microsoft.com/office/drawing/2014/main" val="2809764678"/>
                    </a:ext>
                  </a:extLst>
                </a:gridCol>
                <a:gridCol w="329184">
                  <a:extLst>
                    <a:ext uri="{9D8B030D-6E8A-4147-A177-3AD203B41FA5}">
                      <a16:colId xmlns:a16="http://schemas.microsoft.com/office/drawing/2014/main" val="1571013896"/>
                    </a:ext>
                  </a:extLst>
                </a:gridCol>
                <a:gridCol w="329184">
                  <a:extLst>
                    <a:ext uri="{9D8B030D-6E8A-4147-A177-3AD203B41FA5}">
                      <a16:colId xmlns:a16="http://schemas.microsoft.com/office/drawing/2014/main" val="204282975"/>
                    </a:ext>
                  </a:extLst>
                </a:gridCol>
                <a:gridCol w="329184">
                  <a:extLst>
                    <a:ext uri="{9D8B030D-6E8A-4147-A177-3AD203B41FA5}">
                      <a16:colId xmlns:a16="http://schemas.microsoft.com/office/drawing/2014/main" val="132147152"/>
                    </a:ext>
                  </a:extLst>
                </a:gridCol>
                <a:gridCol w="329184">
                  <a:extLst>
                    <a:ext uri="{9D8B030D-6E8A-4147-A177-3AD203B41FA5}">
                      <a16:colId xmlns:a16="http://schemas.microsoft.com/office/drawing/2014/main" val="1999959158"/>
                    </a:ext>
                  </a:extLst>
                </a:gridCol>
                <a:gridCol w="329184">
                  <a:extLst>
                    <a:ext uri="{9D8B030D-6E8A-4147-A177-3AD203B41FA5}">
                      <a16:colId xmlns:a16="http://schemas.microsoft.com/office/drawing/2014/main" val="3513705234"/>
                    </a:ext>
                  </a:extLst>
                </a:gridCol>
                <a:gridCol w="329184">
                  <a:extLst>
                    <a:ext uri="{9D8B030D-6E8A-4147-A177-3AD203B41FA5}">
                      <a16:colId xmlns:a16="http://schemas.microsoft.com/office/drawing/2014/main" val="1918492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2250655"/>
                  </a:ext>
                </a:extLst>
              </a:tr>
            </a:tbl>
          </a:graphicData>
        </a:graphic>
      </p:graphicFrame>
      <p:sp>
        <p:nvSpPr>
          <p:cNvPr id="4" name="Text Placeholder 3">
            <a:extLst>
              <a:ext uri="{FF2B5EF4-FFF2-40B4-BE49-F238E27FC236}">
                <a16:creationId xmlns:a16="http://schemas.microsoft.com/office/drawing/2014/main" id="{AECEEECD-5A8C-484C-8127-956BC8DC12D2}"/>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3867603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97971-DF15-489F-8EA8-40773E076424}"/>
              </a:ext>
            </a:extLst>
          </p:cNvPr>
          <p:cNvSpPr>
            <a:spLocks noGrp="1"/>
          </p:cNvSpPr>
          <p:nvPr>
            <p:ph type="title"/>
          </p:nvPr>
        </p:nvSpPr>
        <p:spPr/>
        <p:txBody>
          <a:bodyPr/>
          <a:lstStyle/>
          <a:p>
            <a:r>
              <a:rPr lang="en-US"/>
              <a:t>Facebook Own Posts Table | Universal Motors Agencies - 2 of 8</a:t>
            </a:r>
          </a:p>
        </p:txBody>
      </p:sp>
      <p:graphicFrame>
        <p:nvGraphicFramePr>
          <p:cNvPr id="5" name="Table Placeholder 4">
            <a:extLst>
              <a:ext uri="{FF2B5EF4-FFF2-40B4-BE49-F238E27FC236}">
                <a16:creationId xmlns:a16="http://schemas.microsoft.com/office/drawing/2014/main" id="{0FBA1681-D4BB-4C0A-BE4C-6A43382108D0}"/>
              </a:ext>
            </a:extLst>
          </p:cNvPr>
          <p:cNvGraphicFramePr>
            <a:graphicFrameLocks noGrp="1"/>
          </p:cNvGraphicFramePr>
          <p:nvPr>
            <p:ph type="tbl" sz="quarter" idx="13"/>
            <p:extLst>
              <p:ext uri="{D42A27DB-BD31-4B8C-83A1-F6EECF244321}">
                <p14:modId xmlns:p14="http://schemas.microsoft.com/office/powerpoint/2010/main" val="198062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09489161"/>
                    </a:ext>
                  </a:extLst>
                </a:gridCol>
                <a:gridCol w="905256">
                  <a:extLst>
                    <a:ext uri="{9D8B030D-6E8A-4147-A177-3AD203B41FA5}">
                      <a16:colId xmlns:a16="http://schemas.microsoft.com/office/drawing/2014/main" val="654081905"/>
                    </a:ext>
                  </a:extLst>
                </a:gridCol>
                <a:gridCol w="658368">
                  <a:extLst>
                    <a:ext uri="{9D8B030D-6E8A-4147-A177-3AD203B41FA5}">
                      <a16:colId xmlns:a16="http://schemas.microsoft.com/office/drawing/2014/main" val="3345952173"/>
                    </a:ext>
                  </a:extLst>
                </a:gridCol>
                <a:gridCol w="329184">
                  <a:extLst>
                    <a:ext uri="{9D8B030D-6E8A-4147-A177-3AD203B41FA5}">
                      <a16:colId xmlns:a16="http://schemas.microsoft.com/office/drawing/2014/main" val="2892378358"/>
                    </a:ext>
                  </a:extLst>
                </a:gridCol>
                <a:gridCol w="329184">
                  <a:extLst>
                    <a:ext uri="{9D8B030D-6E8A-4147-A177-3AD203B41FA5}">
                      <a16:colId xmlns:a16="http://schemas.microsoft.com/office/drawing/2014/main" val="314694087"/>
                    </a:ext>
                  </a:extLst>
                </a:gridCol>
                <a:gridCol w="329184">
                  <a:extLst>
                    <a:ext uri="{9D8B030D-6E8A-4147-A177-3AD203B41FA5}">
                      <a16:colId xmlns:a16="http://schemas.microsoft.com/office/drawing/2014/main" val="3068723527"/>
                    </a:ext>
                  </a:extLst>
                </a:gridCol>
                <a:gridCol w="329184">
                  <a:extLst>
                    <a:ext uri="{9D8B030D-6E8A-4147-A177-3AD203B41FA5}">
                      <a16:colId xmlns:a16="http://schemas.microsoft.com/office/drawing/2014/main" val="146175177"/>
                    </a:ext>
                  </a:extLst>
                </a:gridCol>
                <a:gridCol w="329184">
                  <a:extLst>
                    <a:ext uri="{9D8B030D-6E8A-4147-A177-3AD203B41FA5}">
                      <a16:colId xmlns:a16="http://schemas.microsoft.com/office/drawing/2014/main" val="1450742911"/>
                    </a:ext>
                  </a:extLst>
                </a:gridCol>
                <a:gridCol w="329184">
                  <a:extLst>
                    <a:ext uri="{9D8B030D-6E8A-4147-A177-3AD203B41FA5}">
                      <a16:colId xmlns:a16="http://schemas.microsoft.com/office/drawing/2014/main" val="1909894434"/>
                    </a:ext>
                  </a:extLst>
                </a:gridCol>
                <a:gridCol w="329184">
                  <a:extLst>
                    <a:ext uri="{9D8B030D-6E8A-4147-A177-3AD203B41FA5}">
                      <a16:colId xmlns:a16="http://schemas.microsoft.com/office/drawing/2014/main" val="3261381982"/>
                    </a:ext>
                  </a:extLst>
                </a:gridCol>
                <a:gridCol w="329184">
                  <a:extLst>
                    <a:ext uri="{9D8B030D-6E8A-4147-A177-3AD203B41FA5}">
                      <a16:colId xmlns:a16="http://schemas.microsoft.com/office/drawing/2014/main" val="2581766341"/>
                    </a:ext>
                  </a:extLst>
                </a:gridCol>
                <a:gridCol w="329184">
                  <a:extLst>
                    <a:ext uri="{9D8B030D-6E8A-4147-A177-3AD203B41FA5}">
                      <a16:colId xmlns:a16="http://schemas.microsoft.com/office/drawing/2014/main" val="970024983"/>
                    </a:ext>
                  </a:extLst>
                </a:gridCol>
                <a:gridCol w="329184">
                  <a:extLst>
                    <a:ext uri="{9D8B030D-6E8A-4147-A177-3AD203B41FA5}">
                      <a16:colId xmlns:a16="http://schemas.microsoft.com/office/drawing/2014/main" val="1539656807"/>
                    </a:ext>
                  </a:extLst>
                </a:gridCol>
                <a:gridCol w="329184">
                  <a:extLst>
                    <a:ext uri="{9D8B030D-6E8A-4147-A177-3AD203B41FA5}">
                      <a16:colId xmlns:a16="http://schemas.microsoft.com/office/drawing/2014/main" val="1382383498"/>
                    </a:ext>
                  </a:extLst>
                </a:gridCol>
                <a:gridCol w="329184">
                  <a:extLst>
                    <a:ext uri="{9D8B030D-6E8A-4147-A177-3AD203B41FA5}">
                      <a16:colId xmlns:a16="http://schemas.microsoft.com/office/drawing/2014/main" val="2449604426"/>
                    </a:ext>
                  </a:extLst>
                </a:gridCol>
                <a:gridCol w="329184">
                  <a:extLst>
                    <a:ext uri="{9D8B030D-6E8A-4147-A177-3AD203B41FA5}">
                      <a16:colId xmlns:a16="http://schemas.microsoft.com/office/drawing/2014/main" val="1034342153"/>
                    </a:ext>
                  </a:extLst>
                </a:gridCol>
                <a:gridCol w="329184">
                  <a:extLst>
                    <a:ext uri="{9D8B030D-6E8A-4147-A177-3AD203B41FA5}">
                      <a16:colId xmlns:a16="http://schemas.microsoft.com/office/drawing/2014/main" val="2983622145"/>
                    </a:ext>
                  </a:extLst>
                </a:gridCol>
                <a:gridCol w="329184">
                  <a:extLst>
                    <a:ext uri="{9D8B030D-6E8A-4147-A177-3AD203B41FA5}">
                      <a16:colId xmlns:a16="http://schemas.microsoft.com/office/drawing/2014/main" val="1746763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938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- 2019-10-21 11:00:13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حجمها المميز يعرفه كل عشاق السيارات ذات الحجم الكامل. أخبرنا ما اسمها؟
#التوكيلات_العالمية_للسيارات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Its noticeable size is known to all mid SUV car lovers.
What’s this car’s name?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https://scontent.xx.fbcdn.net/v/t1.0-0/p600x600/73059987_2682218518484343_2291967747996778496_o.png?_nc_cat=110&amp;_nc_oc=AQkiZI781Jh0ysQ7ndDyHcOFTBr2IOO_71-PY0WTsSzzEAaI_roxXzJ2Cl9T7psE7S0&amp;_nc_ht=scontent.xx&amp;oh=79e4afe44070856762ea0c19f5a4d47f&amp;oe=5E2E4C52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10629975"/>
                  </a:ext>
                </a:extLst>
              </a:tr>
            </a:tbl>
          </a:graphicData>
        </a:graphic>
      </p:graphicFrame>
      <p:sp>
        <p:nvSpPr>
          <p:cNvPr id="4" name="Text Placeholder 3">
            <a:extLst>
              <a:ext uri="{FF2B5EF4-FFF2-40B4-BE49-F238E27FC236}">
                <a16:creationId xmlns:a16="http://schemas.microsoft.com/office/drawing/2014/main" id="{01A3BDDD-9F27-4AB8-B5F6-D6D4FE00D616}"/>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4084424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A319A-6F5E-420B-A77D-775E3AE3EAE2}"/>
              </a:ext>
            </a:extLst>
          </p:cNvPr>
          <p:cNvSpPr>
            <a:spLocks noGrp="1"/>
          </p:cNvSpPr>
          <p:nvPr>
            <p:ph type="title"/>
          </p:nvPr>
        </p:nvSpPr>
        <p:spPr/>
        <p:txBody>
          <a:bodyPr/>
          <a:lstStyle/>
          <a:p>
            <a:r>
              <a:rPr lang="en-US"/>
              <a:t>Facebook Own Posts Table | Universal Motors Agencies - 3 of 8</a:t>
            </a:r>
          </a:p>
        </p:txBody>
      </p:sp>
      <p:graphicFrame>
        <p:nvGraphicFramePr>
          <p:cNvPr id="5" name="Table Placeholder 4">
            <a:extLst>
              <a:ext uri="{FF2B5EF4-FFF2-40B4-BE49-F238E27FC236}">
                <a16:creationId xmlns:a16="http://schemas.microsoft.com/office/drawing/2014/main" id="{0B2B7BF1-A4C3-40C7-8881-2F818BE07624}"/>
              </a:ext>
            </a:extLst>
          </p:cNvPr>
          <p:cNvGraphicFramePr>
            <a:graphicFrameLocks noGrp="1"/>
          </p:cNvGraphicFramePr>
          <p:nvPr>
            <p:ph type="tbl" sz="quarter" idx="13"/>
            <p:extLst>
              <p:ext uri="{D42A27DB-BD31-4B8C-83A1-F6EECF244321}">
                <p14:modId xmlns:p14="http://schemas.microsoft.com/office/powerpoint/2010/main" val="3721665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41054133"/>
                    </a:ext>
                  </a:extLst>
                </a:gridCol>
                <a:gridCol w="905256">
                  <a:extLst>
                    <a:ext uri="{9D8B030D-6E8A-4147-A177-3AD203B41FA5}">
                      <a16:colId xmlns:a16="http://schemas.microsoft.com/office/drawing/2014/main" val="3164963716"/>
                    </a:ext>
                  </a:extLst>
                </a:gridCol>
                <a:gridCol w="658368">
                  <a:extLst>
                    <a:ext uri="{9D8B030D-6E8A-4147-A177-3AD203B41FA5}">
                      <a16:colId xmlns:a16="http://schemas.microsoft.com/office/drawing/2014/main" val="483186235"/>
                    </a:ext>
                  </a:extLst>
                </a:gridCol>
                <a:gridCol w="329184">
                  <a:extLst>
                    <a:ext uri="{9D8B030D-6E8A-4147-A177-3AD203B41FA5}">
                      <a16:colId xmlns:a16="http://schemas.microsoft.com/office/drawing/2014/main" val="803821795"/>
                    </a:ext>
                  </a:extLst>
                </a:gridCol>
                <a:gridCol w="329184">
                  <a:extLst>
                    <a:ext uri="{9D8B030D-6E8A-4147-A177-3AD203B41FA5}">
                      <a16:colId xmlns:a16="http://schemas.microsoft.com/office/drawing/2014/main" val="3322741621"/>
                    </a:ext>
                  </a:extLst>
                </a:gridCol>
                <a:gridCol w="329184">
                  <a:extLst>
                    <a:ext uri="{9D8B030D-6E8A-4147-A177-3AD203B41FA5}">
                      <a16:colId xmlns:a16="http://schemas.microsoft.com/office/drawing/2014/main" val="1361213792"/>
                    </a:ext>
                  </a:extLst>
                </a:gridCol>
                <a:gridCol w="329184">
                  <a:extLst>
                    <a:ext uri="{9D8B030D-6E8A-4147-A177-3AD203B41FA5}">
                      <a16:colId xmlns:a16="http://schemas.microsoft.com/office/drawing/2014/main" val="2953743951"/>
                    </a:ext>
                  </a:extLst>
                </a:gridCol>
                <a:gridCol w="329184">
                  <a:extLst>
                    <a:ext uri="{9D8B030D-6E8A-4147-A177-3AD203B41FA5}">
                      <a16:colId xmlns:a16="http://schemas.microsoft.com/office/drawing/2014/main" val="1346028757"/>
                    </a:ext>
                  </a:extLst>
                </a:gridCol>
                <a:gridCol w="329184">
                  <a:extLst>
                    <a:ext uri="{9D8B030D-6E8A-4147-A177-3AD203B41FA5}">
                      <a16:colId xmlns:a16="http://schemas.microsoft.com/office/drawing/2014/main" val="47517889"/>
                    </a:ext>
                  </a:extLst>
                </a:gridCol>
                <a:gridCol w="329184">
                  <a:extLst>
                    <a:ext uri="{9D8B030D-6E8A-4147-A177-3AD203B41FA5}">
                      <a16:colId xmlns:a16="http://schemas.microsoft.com/office/drawing/2014/main" val="188790762"/>
                    </a:ext>
                  </a:extLst>
                </a:gridCol>
                <a:gridCol w="329184">
                  <a:extLst>
                    <a:ext uri="{9D8B030D-6E8A-4147-A177-3AD203B41FA5}">
                      <a16:colId xmlns:a16="http://schemas.microsoft.com/office/drawing/2014/main" val="1250075478"/>
                    </a:ext>
                  </a:extLst>
                </a:gridCol>
                <a:gridCol w="329184">
                  <a:extLst>
                    <a:ext uri="{9D8B030D-6E8A-4147-A177-3AD203B41FA5}">
                      <a16:colId xmlns:a16="http://schemas.microsoft.com/office/drawing/2014/main" val="3066542678"/>
                    </a:ext>
                  </a:extLst>
                </a:gridCol>
                <a:gridCol w="329184">
                  <a:extLst>
                    <a:ext uri="{9D8B030D-6E8A-4147-A177-3AD203B41FA5}">
                      <a16:colId xmlns:a16="http://schemas.microsoft.com/office/drawing/2014/main" val="1456596932"/>
                    </a:ext>
                  </a:extLst>
                </a:gridCol>
                <a:gridCol w="329184">
                  <a:extLst>
                    <a:ext uri="{9D8B030D-6E8A-4147-A177-3AD203B41FA5}">
                      <a16:colId xmlns:a16="http://schemas.microsoft.com/office/drawing/2014/main" val="2946956168"/>
                    </a:ext>
                  </a:extLst>
                </a:gridCol>
                <a:gridCol w="329184">
                  <a:extLst>
                    <a:ext uri="{9D8B030D-6E8A-4147-A177-3AD203B41FA5}">
                      <a16:colId xmlns:a16="http://schemas.microsoft.com/office/drawing/2014/main" val="2228430297"/>
                    </a:ext>
                  </a:extLst>
                </a:gridCol>
                <a:gridCol w="329184">
                  <a:extLst>
                    <a:ext uri="{9D8B030D-6E8A-4147-A177-3AD203B41FA5}">
                      <a16:colId xmlns:a16="http://schemas.microsoft.com/office/drawing/2014/main" val="1714841246"/>
                    </a:ext>
                  </a:extLst>
                </a:gridCol>
                <a:gridCol w="329184">
                  <a:extLst>
                    <a:ext uri="{9D8B030D-6E8A-4147-A177-3AD203B41FA5}">
                      <a16:colId xmlns:a16="http://schemas.microsoft.com/office/drawing/2014/main" val="699610674"/>
                    </a:ext>
                  </a:extLst>
                </a:gridCol>
                <a:gridCol w="329184">
                  <a:extLst>
                    <a:ext uri="{9D8B030D-6E8A-4147-A177-3AD203B41FA5}">
                      <a16:colId xmlns:a16="http://schemas.microsoft.com/office/drawing/2014/main" val="210396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970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- 2019-10-20 11:00:39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تحدث أشياء غير مرحب بها اثناء القيادة، ولكن مع برنامج المساعدة على الطريق الخاص بنا في #شفروليه ستحصل على المساعدة بأسهل طريقة على مدار الساعة. زر الرابط التالي لتتعرف على المزيد من التفاصيل: </a:t>
                      </a:r>
                      <a:r>
                        <a:rPr kumimoji="0" lang="en-US" sz="1000" b="0" i="0" u="none" strike="noStrike" kern="1200" cap="none" spc="0" normalizeH="0" baseline="0" noProof="0">
                          <a:ln>
                            <a:noFill/>
                          </a:ln>
                          <a:solidFill>
                            <a:prstClr val="black"/>
                          </a:solidFill>
                          <a:effectLst/>
                          <a:uLnTx/>
                          <a:uFillTx/>
                          <a:latin typeface="+mn-lt"/>
                          <a:ea typeface="+mn-ea"/>
                          <a:cs typeface="+mn-cs"/>
                        </a:rPr>
                        <a:t>http://bit.ly/2mklBYX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Breakdowns are never welcome, but our Regional Roadside Assistance program will make requesting and receiving Roadside Assistance a breeze 24/7.
Get the details: https://bit.ly/2moHZAx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https://scontent.xx.fbcdn.net/v/t1.0-0/p600x600/73409369_2680018692037659_9026285075792134144_o.jpg?_nc_cat=103&amp;_nc_oc=AQlUd6B4Od7KbQCbPLEYwfED9ZWkaWUdwqlRS2BAAI_XU5pfbAPq40djBjhyNTXmtQg&amp;_nc_ht=scontent.xx&amp;oh=13b3a6ecd83b1584c8fe71e45dbfaa1c&amp;oe=5E1A9F05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39548046"/>
                  </a:ext>
                </a:extLst>
              </a:tr>
            </a:tbl>
          </a:graphicData>
        </a:graphic>
      </p:graphicFrame>
      <p:sp>
        <p:nvSpPr>
          <p:cNvPr id="4" name="Text Placeholder 3">
            <a:extLst>
              <a:ext uri="{FF2B5EF4-FFF2-40B4-BE49-F238E27FC236}">
                <a16:creationId xmlns:a16="http://schemas.microsoft.com/office/drawing/2014/main" id="{76DBC99C-092B-4F29-BB64-53E381216536}"/>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664021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A186B-6AA7-4FC3-BFB6-AFF1B897BA87}"/>
              </a:ext>
            </a:extLst>
          </p:cNvPr>
          <p:cNvSpPr>
            <a:spLocks noGrp="1"/>
          </p:cNvSpPr>
          <p:nvPr>
            <p:ph type="title"/>
          </p:nvPr>
        </p:nvSpPr>
        <p:spPr/>
        <p:txBody>
          <a:bodyPr/>
          <a:lstStyle/>
          <a:p>
            <a:r>
              <a:rPr lang="en-US"/>
              <a:t>Facebook Own Posts Table | Universal Motors Agencies - 4 of 8</a:t>
            </a:r>
          </a:p>
        </p:txBody>
      </p:sp>
      <p:graphicFrame>
        <p:nvGraphicFramePr>
          <p:cNvPr id="5" name="Table Placeholder 4">
            <a:extLst>
              <a:ext uri="{FF2B5EF4-FFF2-40B4-BE49-F238E27FC236}">
                <a16:creationId xmlns:a16="http://schemas.microsoft.com/office/drawing/2014/main" id="{DB004CCF-BEFE-444A-9DAA-34E8E6998E67}"/>
              </a:ext>
            </a:extLst>
          </p:cNvPr>
          <p:cNvGraphicFramePr>
            <a:graphicFrameLocks noGrp="1"/>
          </p:cNvGraphicFramePr>
          <p:nvPr>
            <p:ph type="tbl" sz="quarter" idx="13"/>
            <p:extLst>
              <p:ext uri="{D42A27DB-BD31-4B8C-83A1-F6EECF244321}">
                <p14:modId xmlns:p14="http://schemas.microsoft.com/office/powerpoint/2010/main" val="250791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13028511"/>
                    </a:ext>
                  </a:extLst>
                </a:gridCol>
                <a:gridCol w="905256">
                  <a:extLst>
                    <a:ext uri="{9D8B030D-6E8A-4147-A177-3AD203B41FA5}">
                      <a16:colId xmlns:a16="http://schemas.microsoft.com/office/drawing/2014/main" val="817534893"/>
                    </a:ext>
                  </a:extLst>
                </a:gridCol>
                <a:gridCol w="658368">
                  <a:extLst>
                    <a:ext uri="{9D8B030D-6E8A-4147-A177-3AD203B41FA5}">
                      <a16:colId xmlns:a16="http://schemas.microsoft.com/office/drawing/2014/main" val="1705456458"/>
                    </a:ext>
                  </a:extLst>
                </a:gridCol>
                <a:gridCol w="329184">
                  <a:extLst>
                    <a:ext uri="{9D8B030D-6E8A-4147-A177-3AD203B41FA5}">
                      <a16:colId xmlns:a16="http://schemas.microsoft.com/office/drawing/2014/main" val="1344290642"/>
                    </a:ext>
                  </a:extLst>
                </a:gridCol>
                <a:gridCol w="329184">
                  <a:extLst>
                    <a:ext uri="{9D8B030D-6E8A-4147-A177-3AD203B41FA5}">
                      <a16:colId xmlns:a16="http://schemas.microsoft.com/office/drawing/2014/main" val="385701955"/>
                    </a:ext>
                  </a:extLst>
                </a:gridCol>
                <a:gridCol w="329184">
                  <a:extLst>
                    <a:ext uri="{9D8B030D-6E8A-4147-A177-3AD203B41FA5}">
                      <a16:colId xmlns:a16="http://schemas.microsoft.com/office/drawing/2014/main" val="1549487890"/>
                    </a:ext>
                  </a:extLst>
                </a:gridCol>
                <a:gridCol w="329184">
                  <a:extLst>
                    <a:ext uri="{9D8B030D-6E8A-4147-A177-3AD203B41FA5}">
                      <a16:colId xmlns:a16="http://schemas.microsoft.com/office/drawing/2014/main" val="2096128726"/>
                    </a:ext>
                  </a:extLst>
                </a:gridCol>
                <a:gridCol w="329184">
                  <a:extLst>
                    <a:ext uri="{9D8B030D-6E8A-4147-A177-3AD203B41FA5}">
                      <a16:colId xmlns:a16="http://schemas.microsoft.com/office/drawing/2014/main" val="1750080813"/>
                    </a:ext>
                  </a:extLst>
                </a:gridCol>
                <a:gridCol w="329184">
                  <a:extLst>
                    <a:ext uri="{9D8B030D-6E8A-4147-A177-3AD203B41FA5}">
                      <a16:colId xmlns:a16="http://schemas.microsoft.com/office/drawing/2014/main" val="4095378375"/>
                    </a:ext>
                  </a:extLst>
                </a:gridCol>
                <a:gridCol w="329184">
                  <a:extLst>
                    <a:ext uri="{9D8B030D-6E8A-4147-A177-3AD203B41FA5}">
                      <a16:colId xmlns:a16="http://schemas.microsoft.com/office/drawing/2014/main" val="3323891165"/>
                    </a:ext>
                  </a:extLst>
                </a:gridCol>
                <a:gridCol w="329184">
                  <a:extLst>
                    <a:ext uri="{9D8B030D-6E8A-4147-A177-3AD203B41FA5}">
                      <a16:colId xmlns:a16="http://schemas.microsoft.com/office/drawing/2014/main" val="1755577789"/>
                    </a:ext>
                  </a:extLst>
                </a:gridCol>
                <a:gridCol w="329184">
                  <a:extLst>
                    <a:ext uri="{9D8B030D-6E8A-4147-A177-3AD203B41FA5}">
                      <a16:colId xmlns:a16="http://schemas.microsoft.com/office/drawing/2014/main" val="1353391620"/>
                    </a:ext>
                  </a:extLst>
                </a:gridCol>
                <a:gridCol w="329184">
                  <a:extLst>
                    <a:ext uri="{9D8B030D-6E8A-4147-A177-3AD203B41FA5}">
                      <a16:colId xmlns:a16="http://schemas.microsoft.com/office/drawing/2014/main" val="256390338"/>
                    </a:ext>
                  </a:extLst>
                </a:gridCol>
                <a:gridCol w="329184">
                  <a:extLst>
                    <a:ext uri="{9D8B030D-6E8A-4147-A177-3AD203B41FA5}">
                      <a16:colId xmlns:a16="http://schemas.microsoft.com/office/drawing/2014/main" val="286502412"/>
                    </a:ext>
                  </a:extLst>
                </a:gridCol>
                <a:gridCol w="329184">
                  <a:extLst>
                    <a:ext uri="{9D8B030D-6E8A-4147-A177-3AD203B41FA5}">
                      <a16:colId xmlns:a16="http://schemas.microsoft.com/office/drawing/2014/main" val="2401525954"/>
                    </a:ext>
                  </a:extLst>
                </a:gridCol>
                <a:gridCol w="329184">
                  <a:extLst>
                    <a:ext uri="{9D8B030D-6E8A-4147-A177-3AD203B41FA5}">
                      <a16:colId xmlns:a16="http://schemas.microsoft.com/office/drawing/2014/main" val="3598924495"/>
                    </a:ext>
                  </a:extLst>
                </a:gridCol>
                <a:gridCol w="329184">
                  <a:extLst>
                    <a:ext uri="{9D8B030D-6E8A-4147-A177-3AD203B41FA5}">
                      <a16:colId xmlns:a16="http://schemas.microsoft.com/office/drawing/2014/main" val="2134594380"/>
                    </a:ext>
                  </a:extLst>
                </a:gridCol>
                <a:gridCol w="329184">
                  <a:extLst>
                    <a:ext uri="{9D8B030D-6E8A-4147-A177-3AD203B41FA5}">
                      <a16:colId xmlns:a16="http://schemas.microsoft.com/office/drawing/2014/main" val="257164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385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- 2019-10-19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الذين يفضلون المزيد من القيادة المليئة بالتشويق، اكوينوكس 2019 ذات محرك توربو سعة 2.0 لتر مدمج مع ناقل حركة أوتوماتيكي بـ9 سرعات سيمنحكم قوة 252 حصان وعزم 353 نيوتن متر.​ تعرف أكثر عنها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http://bit.ly/2UxFU5z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#شفروليه
</a:t>
                      </a:r>
                      <a:r>
                        <a:rPr kumimoji="0" lang="en-US" sz="1000" b="0" i="0" u="none" strike="noStrike" kern="1200" cap="none" spc="0" normalizeH="0" baseline="0" noProof="0">
                          <a:ln>
                            <a:noFill/>
                          </a:ln>
                          <a:solidFill>
                            <a:prstClr val="black"/>
                          </a:solidFill>
                          <a:effectLst/>
                          <a:uLnTx/>
                          <a:uFillTx/>
                          <a:latin typeface="+mn-lt"/>
                          <a:ea typeface="+mn-ea"/>
                          <a:cs typeface="+mn-cs"/>
                        </a:rPr>
                        <a:t>The 2019 Equinox is designed for those who crave a more exhilarating drive with its  2.0L turbo engine that’s paired with a 9-speed automatic transmission and offers 252 horsepower with 353 Nm of torque.
Know more: https://bit.ly/2XaLdoe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https://scontent.xx.fbcdn.net/v/t1.0-0/p600x600/73528627_2673424442697084_5329456692327350272_o.jpg?_nc_cat=105&amp;_nc_oc=AQmrVLrNCGdrPPX-XOQM4gmCwIjaZO4kJfMyuCvR38ErILaSkhlhHu6NCyy6tJzlX7U&amp;_nc_ht=scontent.xx&amp;oh=b256b1675ba6bb04e5f2b079fe0a1971&amp;oe=5E1BFF90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7337849"/>
                  </a:ext>
                </a:extLst>
              </a:tr>
            </a:tbl>
          </a:graphicData>
        </a:graphic>
      </p:graphicFrame>
      <p:sp>
        <p:nvSpPr>
          <p:cNvPr id="4" name="Text Placeholder 3">
            <a:extLst>
              <a:ext uri="{FF2B5EF4-FFF2-40B4-BE49-F238E27FC236}">
                <a16:creationId xmlns:a16="http://schemas.microsoft.com/office/drawing/2014/main" id="{BF4F4A20-44F5-48D5-9C1B-6C5A6BF8CF19}"/>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2784863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FC22-37A9-4146-B41C-0CB9E87824A3}"/>
              </a:ext>
            </a:extLst>
          </p:cNvPr>
          <p:cNvSpPr>
            <a:spLocks noGrp="1"/>
          </p:cNvSpPr>
          <p:nvPr>
            <p:ph type="title"/>
          </p:nvPr>
        </p:nvSpPr>
        <p:spPr/>
        <p:txBody>
          <a:bodyPr/>
          <a:lstStyle/>
          <a:p>
            <a:r>
              <a:rPr lang="en-US"/>
              <a:t>Facebook Own Posts Table | Universal Motors Agencies - 5 of 8</a:t>
            </a:r>
          </a:p>
        </p:txBody>
      </p:sp>
      <p:graphicFrame>
        <p:nvGraphicFramePr>
          <p:cNvPr id="5" name="Table Placeholder 4">
            <a:extLst>
              <a:ext uri="{FF2B5EF4-FFF2-40B4-BE49-F238E27FC236}">
                <a16:creationId xmlns:a16="http://schemas.microsoft.com/office/drawing/2014/main" id="{1781A384-B93C-480F-84D7-48BDBB86E80D}"/>
              </a:ext>
            </a:extLst>
          </p:cNvPr>
          <p:cNvGraphicFramePr>
            <a:graphicFrameLocks noGrp="1"/>
          </p:cNvGraphicFramePr>
          <p:nvPr>
            <p:ph type="tbl" sz="quarter" idx="13"/>
            <p:extLst>
              <p:ext uri="{D42A27DB-BD31-4B8C-83A1-F6EECF244321}">
                <p14:modId xmlns:p14="http://schemas.microsoft.com/office/powerpoint/2010/main" val="3390528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75992825"/>
                    </a:ext>
                  </a:extLst>
                </a:gridCol>
                <a:gridCol w="905256">
                  <a:extLst>
                    <a:ext uri="{9D8B030D-6E8A-4147-A177-3AD203B41FA5}">
                      <a16:colId xmlns:a16="http://schemas.microsoft.com/office/drawing/2014/main" val="638213814"/>
                    </a:ext>
                  </a:extLst>
                </a:gridCol>
                <a:gridCol w="658368">
                  <a:extLst>
                    <a:ext uri="{9D8B030D-6E8A-4147-A177-3AD203B41FA5}">
                      <a16:colId xmlns:a16="http://schemas.microsoft.com/office/drawing/2014/main" val="993279329"/>
                    </a:ext>
                  </a:extLst>
                </a:gridCol>
                <a:gridCol w="329184">
                  <a:extLst>
                    <a:ext uri="{9D8B030D-6E8A-4147-A177-3AD203B41FA5}">
                      <a16:colId xmlns:a16="http://schemas.microsoft.com/office/drawing/2014/main" val="2487410855"/>
                    </a:ext>
                  </a:extLst>
                </a:gridCol>
                <a:gridCol w="329184">
                  <a:extLst>
                    <a:ext uri="{9D8B030D-6E8A-4147-A177-3AD203B41FA5}">
                      <a16:colId xmlns:a16="http://schemas.microsoft.com/office/drawing/2014/main" val="44320251"/>
                    </a:ext>
                  </a:extLst>
                </a:gridCol>
                <a:gridCol w="329184">
                  <a:extLst>
                    <a:ext uri="{9D8B030D-6E8A-4147-A177-3AD203B41FA5}">
                      <a16:colId xmlns:a16="http://schemas.microsoft.com/office/drawing/2014/main" val="2867474145"/>
                    </a:ext>
                  </a:extLst>
                </a:gridCol>
                <a:gridCol w="329184">
                  <a:extLst>
                    <a:ext uri="{9D8B030D-6E8A-4147-A177-3AD203B41FA5}">
                      <a16:colId xmlns:a16="http://schemas.microsoft.com/office/drawing/2014/main" val="3450751514"/>
                    </a:ext>
                  </a:extLst>
                </a:gridCol>
                <a:gridCol w="329184">
                  <a:extLst>
                    <a:ext uri="{9D8B030D-6E8A-4147-A177-3AD203B41FA5}">
                      <a16:colId xmlns:a16="http://schemas.microsoft.com/office/drawing/2014/main" val="2381681320"/>
                    </a:ext>
                  </a:extLst>
                </a:gridCol>
                <a:gridCol w="329184">
                  <a:extLst>
                    <a:ext uri="{9D8B030D-6E8A-4147-A177-3AD203B41FA5}">
                      <a16:colId xmlns:a16="http://schemas.microsoft.com/office/drawing/2014/main" val="421863955"/>
                    </a:ext>
                  </a:extLst>
                </a:gridCol>
                <a:gridCol w="329184">
                  <a:extLst>
                    <a:ext uri="{9D8B030D-6E8A-4147-A177-3AD203B41FA5}">
                      <a16:colId xmlns:a16="http://schemas.microsoft.com/office/drawing/2014/main" val="2367912289"/>
                    </a:ext>
                  </a:extLst>
                </a:gridCol>
                <a:gridCol w="329184">
                  <a:extLst>
                    <a:ext uri="{9D8B030D-6E8A-4147-A177-3AD203B41FA5}">
                      <a16:colId xmlns:a16="http://schemas.microsoft.com/office/drawing/2014/main" val="2108672828"/>
                    </a:ext>
                  </a:extLst>
                </a:gridCol>
                <a:gridCol w="329184">
                  <a:extLst>
                    <a:ext uri="{9D8B030D-6E8A-4147-A177-3AD203B41FA5}">
                      <a16:colId xmlns:a16="http://schemas.microsoft.com/office/drawing/2014/main" val="2176921001"/>
                    </a:ext>
                  </a:extLst>
                </a:gridCol>
                <a:gridCol w="329184">
                  <a:extLst>
                    <a:ext uri="{9D8B030D-6E8A-4147-A177-3AD203B41FA5}">
                      <a16:colId xmlns:a16="http://schemas.microsoft.com/office/drawing/2014/main" val="955722043"/>
                    </a:ext>
                  </a:extLst>
                </a:gridCol>
                <a:gridCol w="329184">
                  <a:extLst>
                    <a:ext uri="{9D8B030D-6E8A-4147-A177-3AD203B41FA5}">
                      <a16:colId xmlns:a16="http://schemas.microsoft.com/office/drawing/2014/main" val="2379357536"/>
                    </a:ext>
                  </a:extLst>
                </a:gridCol>
                <a:gridCol w="329184">
                  <a:extLst>
                    <a:ext uri="{9D8B030D-6E8A-4147-A177-3AD203B41FA5}">
                      <a16:colId xmlns:a16="http://schemas.microsoft.com/office/drawing/2014/main" val="2576955775"/>
                    </a:ext>
                  </a:extLst>
                </a:gridCol>
                <a:gridCol w="329184">
                  <a:extLst>
                    <a:ext uri="{9D8B030D-6E8A-4147-A177-3AD203B41FA5}">
                      <a16:colId xmlns:a16="http://schemas.microsoft.com/office/drawing/2014/main" val="721057442"/>
                    </a:ext>
                  </a:extLst>
                </a:gridCol>
                <a:gridCol w="329184">
                  <a:extLst>
                    <a:ext uri="{9D8B030D-6E8A-4147-A177-3AD203B41FA5}">
                      <a16:colId xmlns:a16="http://schemas.microsoft.com/office/drawing/2014/main" val="2771030037"/>
                    </a:ext>
                  </a:extLst>
                </a:gridCol>
                <a:gridCol w="329184">
                  <a:extLst>
                    <a:ext uri="{9D8B030D-6E8A-4147-A177-3AD203B41FA5}">
                      <a16:colId xmlns:a16="http://schemas.microsoft.com/office/drawing/2014/main" val="389182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097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- 2019-10-18 05:00:01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هُوَ الذِي خَلَقَ السمَاوَاتِ وَالأَرْضَ فِي سِتًةِ أَيامٍ ثُمَّ اسْتَوى عَلى الْعَرْشِ يَعْلَمُ مَا يَلِجُ فِي الأَرْضِ وَمَا يَخرُجُ مِنْهَا وَمَا يَنزِلُ مِنَ السَّمَاء وَمَا يَعْرُجُ فِيهَا وَهُوَ مَعَكُمْ أَيْنَ مَا كُنتُمْ وَاللهُ بِمَا تَعْمَلُونَ بَصِيرٌ. صدق الله العظيم
</a:t>
                      </a:r>
                      <a:r>
                        <a:rPr kumimoji="0" lang="en-US" sz="1000" b="0" i="0" u="none" strike="noStrike" kern="1200" cap="none" spc="0" normalizeH="0" baseline="0" noProof="0">
                          <a:ln>
                            <a:noFill/>
                          </a:ln>
                          <a:solidFill>
                            <a:prstClr val="black"/>
                          </a:solidFill>
                          <a:effectLst/>
                          <a:uLnTx/>
                          <a:uFillTx/>
                          <a:latin typeface="+mn-lt"/>
                          <a:ea typeface="+mn-ea"/>
                          <a:cs typeface="+mn-cs"/>
                        </a:rPr>
                        <a:t>We wish you a blessed and merciful Friday :)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https://scontent.xx.fbcdn.net/v/t1.0-0/p600x600/72874608_2673416696031192_2479939439837577216_o.jpg?_nc_cat=111&amp;_nc_oc=AQkRcMkuuTdlmZ-9glkVn9MUiStdahizTZ039fD6wnJ-YK4ixSMdaHBczx6nNvcvZjI&amp;_nc_ht=scontent.xx&amp;oh=e71c540adc165a840d41c88280e5cad5&amp;oe=5E1F82B7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10/22/2019 04:13:37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4184443"/>
                  </a:ext>
                </a:extLst>
              </a:tr>
            </a:tbl>
          </a:graphicData>
        </a:graphic>
      </p:graphicFrame>
      <p:sp>
        <p:nvSpPr>
          <p:cNvPr id="4" name="Text Placeholder 3">
            <a:extLst>
              <a:ext uri="{FF2B5EF4-FFF2-40B4-BE49-F238E27FC236}">
                <a16:creationId xmlns:a16="http://schemas.microsoft.com/office/drawing/2014/main" id="{3462B77B-3490-4BBD-80EE-2FE37957E39A}"/>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825438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7CFF-9F40-436E-98BC-7B5CEFA2C496}"/>
              </a:ext>
            </a:extLst>
          </p:cNvPr>
          <p:cNvSpPr>
            <a:spLocks noGrp="1"/>
          </p:cNvSpPr>
          <p:nvPr>
            <p:ph type="title"/>
          </p:nvPr>
        </p:nvSpPr>
        <p:spPr/>
        <p:txBody>
          <a:bodyPr/>
          <a:lstStyle/>
          <a:p>
            <a:r>
              <a:rPr lang="en-US"/>
              <a:t>Facebook Own Posts Table | Universal Motors Agencies - 6 of 8</a:t>
            </a:r>
          </a:p>
        </p:txBody>
      </p:sp>
      <p:graphicFrame>
        <p:nvGraphicFramePr>
          <p:cNvPr id="5" name="Table Placeholder 4">
            <a:extLst>
              <a:ext uri="{FF2B5EF4-FFF2-40B4-BE49-F238E27FC236}">
                <a16:creationId xmlns:a16="http://schemas.microsoft.com/office/drawing/2014/main" id="{4F3E81FD-0515-4328-9909-899259F882F8}"/>
              </a:ext>
            </a:extLst>
          </p:cNvPr>
          <p:cNvGraphicFramePr>
            <a:graphicFrameLocks noGrp="1"/>
          </p:cNvGraphicFramePr>
          <p:nvPr>
            <p:ph type="tbl" sz="quarter" idx="13"/>
            <p:extLst>
              <p:ext uri="{D42A27DB-BD31-4B8C-83A1-F6EECF244321}">
                <p14:modId xmlns:p14="http://schemas.microsoft.com/office/powerpoint/2010/main" val="348764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96946230"/>
                    </a:ext>
                  </a:extLst>
                </a:gridCol>
                <a:gridCol w="905256">
                  <a:extLst>
                    <a:ext uri="{9D8B030D-6E8A-4147-A177-3AD203B41FA5}">
                      <a16:colId xmlns:a16="http://schemas.microsoft.com/office/drawing/2014/main" val="1047351587"/>
                    </a:ext>
                  </a:extLst>
                </a:gridCol>
                <a:gridCol w="658368">
                  <a:extLst>
                    <a:ext uri="{9D8B030D-6E8A-4147-A177-3AD203B41FA5}">
                      <a16:colId xmlns:a16="http://schemas.microsoft.com/office/drawing/2014/main" val="414304089"/>
                    </a:ext>
                  </a:extLst>
                </a:gridCol>
                <a:gridCol w="329184">
                  <a:extLst>
                    <a:ext uri="{9D8B030D-6E8A-4147-A177-3AD203B41FA5}">
                      <a16:colId xmlns:a16="http://schemas.microsoft.com/office/drawing/2014/main" val="1004099995"/>
                    </a:ext>
                  </a:extLst>
                </a:gridCol>
                <a:gridCol w="329184">
                  <a:extLst>
                    <a:ext uri="{9D8B030D-6E8A-4147-A177-3AD203B41FA5}">
                      <a16:colId xmlns:a16="http://schemas.microsoft.com/office/drawing/2014/main" val="2015754435"/>
                    </a:ext>
                  </a:extLst>
                </a:gridCol>
                <a:gridCol w="329184">
                  <a:extLst>
                    <a:ext uri="{9D8B030D-6E8A-4147-A177-3AD203B41FA5}">
                      <a16:colId xmlns:a16="http://schemas.microsoft.com/office/drawing/2014/main" val="924275129"/>
                    </a:ext>
                  </a:extLst>
                </a:gridCol>
                <a:gridCol w="329184">
                  <a:extLst>
                    <a:ext uri="{9D8B030D-6E8A-4147-A177-3AD203B41FA5}">
                      <a16:colId xmlns:a16="http://schemas.microsoft.com/office/drawing/2014/main" val="446009781"/>
                    </a:ext>
                  </a:extLst>
                </a:gridCol>
                <a:gridCol w="329184">
                  <a:extLst>
                    <a:ext uri="{9D8B030D-6E8A-4147-A177-3AD203B41FA5}">
                      <a16:colId xmlns:a16="http://schemas.microsoft.com/office/drawing/2014/main" val="2659661646"/>
                    </a:ext>
                  </a:extLst>
                </a:gridCol>
                <a:gridCol w="329184">
                  <a:extLst>
                    <a:ext uri="{9D8B030D-6E8A-4147-A177-3AD203B41FA5}">
                      <a16:colId xmlns:a16="http://schemas.microsoft.com/office/drawing/2014/main" val="4144058701"/>
                    </a:ext>
                  </a:extLst>
                </a:gridCol>
                <a:gridCol w="329184">
                  <a:extLst>
                    <a:ext uri="{9D8B030D-6E8A-4147-A177-3AD203B41FA5}">
                      <a16:colId xmlns:a16="http://schemas.microsoft.com/office/drawing/2014/main" val="3810554890"/>
                    </a:ext>
                  </a:extLst>
                </a:gridCol>
                <a:gridCol w="329184">
                  <a:extLst>
                    <a:ext uri="{9D8B030D-6E8A-4147-A177-3AD203B41FA5}">
                      <a16:colId xmlns:a16="http://schemas.microsoft.com/office/drawing/2014/main" val="782704062"/>
                    </a:ext>
                  </a:extLst>
                </a:gridCol>
                <a:gridCol w="329184">
                  <a:extLst>
                    <a:ext uri="{9D8B030D-6E8A-4147-A177-3AD203B41FA5}">
                      <a16:colId xmlns:a16="http://schemas.microsoft.com/office/drawing/2014/main" val="617862909"/>
                    </a:ext>
                  </a:extLst>
                </a:gridCol>
                <a:gridCol w="329184">
                  <a:extLst>
                    <a:ext uri="{9D8B030D-6E8A-4147-A177-3AD203B41FA5}">
                      <a16:colId xmlns:a16="http://schemas.microsoft.com/office/drawing/2014/main" val="614907241"/>
                    </a:ext>
                  </a:extLst>
                </a:gridCol>
                <a:gridCol w="329184">
                  <a:extLst>
                    <a:ext uri="{9D8B030D-6E8A-4147-A177-3AD203B41FA5}">
                      <a16:colId xmlns:a16="http://schemas.microsoft.com/office/drawing/2014/main" val="2931243607"/>
                    </a:ext>
                  </a:extLst>
                </a:gridCol>
                <a:gridCol w="329184">
                  <a:extLst>
                    <a:ext uri="{9D8B030D-6E8A-4147-A177-3AD203B41FA5}">
                      <a16:colId xmlns:a16="http://schemas.microsoft.com/office/drawing/2014/main" val="841141873"/>
                    </a:ext>
                  </a:extLst>
                </a:gridCol>
                <a:gridCol w="329184">
                  <a:extLst>
                    <a:ext uri="{9D8B030D-6E8A-4147-A177-3AD203B41FA5}">
                      <a16:colId xmlns:a16="http://schemas.microsoft.com/office/drawing/2014/main" val="3264432581"/>
                    </a:ext>
                  </a:extLst>
                </a:gridCol>
                <a:gridCol w="329184">
                  <a:extLst>
                    <a:ext uri="{9D8B030D-6E8A-4147-A177-3AD203B41FA5}">
                      <a16:colId xmlns:a16="http://schemas.microsoft.com/office/drawing/2014/main" val="2098328204"/>
                    </a:ext>
                  </a:extLst>
                </a:gridCol>
                <a:gridCol w="329184">
                  <a:extLst>
                    <a:ext uri="{9D8B030D-6E8A-4147-A177-3AD203B41FA5}">
                      <a16:colId xmlns:a16="http://schemas.microsoft.com/office/drawing/2014/main" val="114277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5637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- 2019-10-17 11:00:00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مقصورتها الجذابة تمتاز بمساحات تخزينية قياسية وذكية لا يغفل عنها عشاقها. اكتب اسمها في تعليق
#التوكيلات_العالمية_للسيارات
</a:t>
                      </a:r>
                      <a:r>
                        <a:rPr kumimoji="0" lang="en-US" sz="1000" b="0" i="0" u="none" strike="noStrike" kern="1200" cap="none" spc="0" normalizeH="0" baseline="0" noProof="0">
                          <a:ln>
                            <a:noFill/>
                          </a:ln>
                          <a:solidFill>
                            <a:prstClr val="black"/>
                          </a:solidFill>
                          <a:effectLst/>
                          <a:uLnTx/>
                          <a:uFillTx/>
                          <a:latin typeface="+mn-lt"/>
                          <a:ea typeface="+mn-ea"/>
                          <a:cs typeface="+mn-cs"/>
                        </a:rPr>
                        <a:t>Its attractive cabin features a smart storage space that you can’t miss!
Have you know it yet?
#UMA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https://scontent.xx.fbcdn.net/v/t15.13418-10/p600x600/70243882_474430093150647_7309040697108070400_n.jpeg?_nc_cat=101&amp;_nc_oc=AQnvCYE4I1hV9wv36Oss-__XPdirt26sap-YrTNtGabKCBF7kWnqkEE9PfPMy5CUClw&amp;_nc_ht=scontent.xx&amp;oh=294d6327e304fad690c80a687dfb09e1&amp;oe=5E61B428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04:13:35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0709049"/>
                  </a:ext>
                </a:extLst>
              </a:tr>
            </a:tbl>
          </a:graphicData>
        </a:graphic>
      </p:graphicFrame>
      <p:sp>
        <p:nvSpPr>
          <p:cNvPr id="4" name="Text Placeholder 3">
            <a:extLst>
              <a:ext uri="{FF2B5EF4-FFF2-40B4-BE49-F238E27FC236}">
                <a16:creationId xmlns:a16="http://schemas.microsoft.com/office/drawing/2014/main" id="{6562CD1E-257A-4548-B9E6-58112CC69966}"/>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698104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E23E-2711-492A-B0CE-8ECECE4C469D}"/>
              </a:ext>
            </a:extLst>
          </p:cNvPr>
          <p:cNvSpPr>
            <a:spLocks noGrp="1"/>
          </p:cNvSpPr>
          <p:nvPr>
            <p:ph type="title"/>
          </p:nvPr>
        </p:nvSpPr>
        <p:spPr/>
        <p:txBody>
          <a:bodyPr/>
          <a:lstStyle/>
          <a:p>
            <a:r>
              <a:rPr lang="en-US"/>
              <a:t>Facebook Own Posts Table | Universal Motors Agencies - 7 of 8</a:t>
            </a:r>
          </a:p>
        </p:txBody>
      </p:sp>
      <p:graphicFrame>
        <p:nvGraphicFramePr>
          <p:cNvPr id="5" name="Table Placeholder 4">
            <a:extLst>
              <a:ext uri="{FF2B5EF4-FFF2-40B4-BE49-F238E27FC236}">
                <a16:creationId xmlns:a16="http://schemas.microsoft.com/office/drawing/2014/main" id="{DEB9D648-52E2-49AB-8C83-AE7684B74A7A}"/>
              </a:ext>
            </a:extLst>
          </p:cNvPr>
          <p:cNvGraphicFramePr>
            <a:graphicFrameLocks noGrp="1"/>
          </p:cNvGraphicFramePr>
          <p:nvPr>
            <p:ph type="tbl" sz="quarter" idx="13"/>
            <p:extLst>
              <p:ext uri="{D42A27DB-BD31-4B8C-83A1-F6EECF244321}">
                <p14:modId xmlns:p14="http://schemas.microsoft.com/office/powerpoint/2010/main" val="247927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621779029"/>
                    </a:ext>
                  </a:extLst>
                </a:gridCol>
                <a:gridCol w="905256">
                  <a:extLst>
                    <a:ext uri="{9D8B030D-6E8A-4147-A177-3AD203B41FA5}">
                      <a16:colId xmlns:a16="http://schemas.microsoft.com/office/drawing/2014/main" val="3591912508"/>
                    </a:ext>
                  </a:extLst>
                </a:gridCol>
                <a:gridCol w="658368">
                  <a:extLst>
                    <a:ext uri="{9D8B030D-6E8A-4147-A177-3AD203B41FA5}">
                      <a16:colId xmlns:a16="http://schemas.microsoft.com/office/drawing/2014/main" val="296239709"/>
                    </a:ext>
                  </a:extLst>
                </a:gridCol>
                <a:gridCol w="329184">
                  <a:extLst>
                    <a:ext uri="{9D8B030D-6E8A-4147-A177-3AD203B41FA5}">
                      <a16:colId xmlns:a16="http://schemas.microsoft.com/office/drawing/2014/main" val="1109568054"/>
                    </a:ext>
                  </a:extLst>
                </a:gridCol>
                <a:gridCol w="329184">
                  <a:extLst>
                    <a:ext uri="{9D8B030D-6E8A-4147-A177-3AD203B41FA5}">
                      <a16:colId xmlns:a16="http://schemas.microsoft.com/office/drawing/2014/main" val="2660434001"/>
                    </a:ext>
                  </a:extLst>
                </a:gridCol>
                <a:gridCol w="329184">
                  <a:extLst>
                    <a:ext uri="{9D8B030D-6E8A-4147-A177-3AD203B41FA5}">
                      <a16:colId xmlns:a16="http://schemas.microsoft.com/office/drawing/2014/main" val="3846657164"/>
                    </a:ext>
                  </a:extLst>
                </a:gridCol>
                <a:gridCol w="329184">
                  <a:extLst>
                    <a:ext uri="{9D8B030D-6E8A-4147-A177-3AD203B41FA5}">
                      <a16:colId xmlns:a16="http://schemas.microsoft.com/office/drawing/2014/main" val="3191088153"/>
                    </a:ext>
                  </a:extLst>
                </a:gridCol>
                <a:gridCol w="329184">
                  <a:extLst>
                    <a:ext uri="{9D8B030D-6E8A-4147-A177-3AD203B41FA5}">
                      <a16:colId xmlns:a16="http://schemas.microsoft.com/office/drawing/2014/main" val="2743990833"/>
                    </a:ext>
                  </a:extLst>
                </a:gridCol>
                <a:gridCol w="329184">
                  <a:extLst>
                    <a:ext uri="{9D8B030D-6E8A-4147-A177-3AD203B41FA5}">
                      <a16:colId xmlns:a16="http://schemas.microsoft.com/office/drawing/2014/main" val="399116977"/>
                    </a:ext>
                  </a:extLst>
                </a:gridCol>
                <a:gridCol w="329184">
                  <a:extLst>
                    <a:ext uri="{9D8B030D-6E8A-4147-A177-3AD203B41FA5}">
                      <a16:colId xmlns:a16="http://schemas.microsoft.com/office/drawing/2014/main" val="435090208"/>
                    </a:ext>
                  </a:extLst>
                </a:gridCol>
                <a:gridCol w="329184">
                  <a:extLst>
                    <a:ext uri="{9D8B030D-6E8A-4147-A177-3AD203B41FA5}">
                      <a16:colId xmlns:a16="http://schemas.microsoft.com/office/drawing/2014/main" val="457296433"/>
                    </a:ext>
                  </a:extLst>
                </a:gridCol>
                <a:gridCol w="329184">
                  <a:extLst>
                    <a:ext uri="{9D8B030D-6E8A-4147-A177-3AD203B41FA5}">
                      <a16:colId xmlns:a16="http://schemas.microsoft.com/office/drawing/2014/main" val="3883447636"/>
                    </a:ext>
                  </a:extLst>
                </a:gridCol>
                <a:gridCol w="329184">
                  <a:extLst>
                    <a:ext uri="{9D8B030D-6E8A-4147-A177-3AD203B41FA5}">
                      <a16:colId xmlns:a16="http://schemas.microsoft.com/office/drawing/2014/main" val="592469247"/>
                    </a:ext>
                  </a:extLst>
                </a:gridCol>
                <a:gridCol w="329184">
                  <a:extLst>
                    <a:ext uri="{9D8B030D-6E8A-4147-A177-3AD203B41FA5}">
                      <a16:colId xmlns:a16="http://schemas.microsoft.com/office/drawing/2014/main" val="1071436091"/>
                    </a:ext>
                  </a:extLst>
                </a:gridCol>
                <a:gridCol w="329184">
                  <a:extLst>
                    <a:ext uri="{9D8B030D-6E8A-4147-A177-3AD203B41FA5}">
                      <a16:colId xmlns:a16="http://schemas.microsoft.com/office/drawing/2014/main" val="3632008656"/>
                    </a:ext>
                  </a:extLst>
                </a:gridCol>
                <a:gridCol w="329184">
                  <a:extLst>
                    <a:ext uri="{9D8B030D-6E8A-4147-A177-3AD203B41FA5}">
                      <a16:colId xmlns:a16="http://schemas.microsoft.com/office/drawing/2014/main" val="2740609148"/>
                    </a:ext>
                  </a:extLst>
                </a:gridCol>
                <a:gridCol w="329184">
                  <a:extLst>
                    <a:ext uri="{9D8B030D-6E8A-4147-A177-3AD203B41FA5}">
                      <a16:colId xmlns:a16="http://schemas.microsoft.com/office/drawing/2014/main" val="4232307996"/>
                    </a:ext>
                  </a:extLst>
                </a:gridCol>
                <a:gridCol w="329184">
                  <a:extLst>
                    <a:ext uri="{9D8B030D-6E8A-4147-A177-3AD203B41FA5}">
                      <a16:colId xmlns:a16="http://schemas.microsoft.com/office/drawing/2014/main" val="696081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5369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- 2019-10-16 11:00:02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يوكون  </a:t>
                      </a:r>
                      <a:r>
                        <a:rPr kumimoji="0" lang="en-US" sz="1000" b="0" i="0" u="none" strike="noStrike" kern="1200" cap="none" spc="0" normalizeH="0" baseline="0" noProof="0">
                          <a:ln>
                            <a:noFill/>
                          </a:ln>
                          <a:solidFill>
                            <a:prstClr val="black"/>
                          </a:solidFill>
                          <a:effectLst/>
                          <a:uLnTx/>
                          <a:uFillTx/>
                          <a:latin typeface="+mn-lt"/>
                          <a:ea typeface="+mn-ea"/>
                          <a:cs typeface="+mn-cs"/>
                        </a:rPr>
                        <a:t>XL</a:t>
                      </a:r>
                      <a:r>
                        <a:rPr kumimoji="0" lang="ar-AE" sz="1000" b="0" i="0" u="none" strike="noStrike" kern="1200" cap="none" spc="0" normalizeH="0" baseline="0" noProof="0">
                          <a:ln>
                            <a:noFill/>
                          </a:ln>
                          <a:solidFill>
                            <a:prstClr val="black"/>
                          </a:solidFill>
                          <a:effectLst/>
                          <a:uLnTx/>
                          <a:uFillTx/>
                          <a:latin typeface="+mn-lt"/>
                          <a:ea typeface="+mn-ea"/>
                          <a:cs typeface="+mn-cs"/>
                        </a:rPr>
                        <a:t>بخزان وقود قياسي سعة 117 ليتر (تقريباً)، لتعطيك إمكانية السفر لأطول مسافة ممكنة. تعرف على مميزاتها عبر الرابط التالي:</a:t>
                      </a:r>
                      <a:r>
                        <a:rPr kumimoji="0" lang="en-US" sz="1000" b="0" i="0" u="none" strike="noStrike" kern="1200" cap="none" spc="0" normalizeH="0" baseline="0" noProof="0">
                          <a:ln>
                            <a:noFill/>
                          </a:ln>
                          <a:solidFill>
                            <a:prstClr val="black"/>
                          </a:solidFill>
                          <a:effectLst/>
                          <a:uLnTx/>
                          <a:uFillTx/>
                          <a:latin typeface="+mn-lt"/>
                          <a:ea typeface="+mn-ea"/>
                          <a:cs typeface="+mn-cs"/>
                        </a:rPr>
                        <a:t>https://bit.ly/2M0G2Ew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#جي_ام_سي
</a:t>
                      </a:r>
                      <a:r>
                        <a:rPr kumimoji="0" lang="en-US" sz="1000" b="0" i="0" u="none" strike="noStrike" kern="1200" cap="none" spc="0" normalizeH="0" baseline="0" noProof="0">
                          <a:ln>
                            <a:noFill/>
                          </a:ln>
                          <a:solidFill>
                            <a:prstClr val="black"/>
                          </a:solidFill>
                          <a:effectLst/>
                          <a:uLnTx/>
                          <a:uFillTx/>
                          <a:latin typeface="+mn-lt"/>
                          <a:ea typeface="+mn-ea"/>
                          <a:cs typeface="+mn-cs"/>
                        </a:rPr>
                        <a:t>Yukon XL features a 117 Liters gas tank (approx.) to help you go further than ever.
Know more: https://bit.ly/2klvhBG
#UMA 
#GMC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https://scontent.xx.fbcdn.net/v/t1.0-0/p600x600/73031514_2671030426269819_5733219167595659264_o.jpg?_nc_cat=109&amp;_nc_oc=AQmTB38OI-3sQR96Uz5N_23N9hF5HXzeBhmPQlAZ2AFU95MF0rXBJFqowuLpqMlnTJQ&amp;_nc_ht=scontent.xx&amp;oh=d2ca564e018511c273eb07088e77c554&amp;oe=5E611DDA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10/20/2019 04:13:43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789686"/>
                  </a:ext>
                </a:extLst>
              </a:tr>
            </a:tbl>
          </a:graphicData>
        </a:graphic>
      </p:graphicFrame>
      <p:sp>
        <p:nvSpPr>
          <p:cNvPr id="4" name="Text Placeholder 3">
            <a:extLst>
              <a:ext uri="{FF2B5EF4-FFF2-40B4-BE49-F238E27FC236}">
                <a16:creationId xmlns:a16="http://schemas.microsoft.com/office/drawing/2014/main" id="{7D374902-2B51-48DB-BC4E-09EA929BB525}"/>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1329120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F15FF-03A7-4FAB-A389-26A418B6A539}"/>
              </a:ext>
            </a:extLst>
          </p:cNvPr>
          <p:cNvSpPr>
            <a:spLocks noGrp="1"/>
          </p:cNvSpPr>
          <p:nvPr>
            <p:ph type="title"/>
          </p:nvPr>
        </p:nvSpPr>
        <p:spPr/>
        <p:txBody>
          <a:bodyPr/>
          <a:lstStyle/>
          <a:p>
            <a:r>
              <a:rPr lang="en-US"/>
              <a:t>Facebook Own Posts Table | Universal Motors Agencies - 8 of 8</a:t>
            </a:r>
          </a:p>
        </p:txBody>
      </p:sp>
      <p:graphicFrame>
        <p:nvGraphicFramePr>
          <p:cNvPr id="5" name="Table Placeholder 4">
            <a:extLst>
              <a:ext uri="{FF2B5EF4-FFF2-40B4-BE49-F238E27FC236}">
                <a16:creationId xmlns:a16="http://schemas.microsoft.com/office/drawing/2014/main" id="{4720D4F0-3C7E-474E-B330-B0FFCBEB0539}"/>
              </a:ext>
            </a:extLst>
          </p:cNvPr>
          <p:cNvGraphicFramePr>
            <a:graphicFrameLocks noGrp="1"/>
          </p:cNvGraphicFramePr>
          <p:nvPr>
            <p:ph type="tbl" sz="quarter" idx="13"/>
            <p:extLst>
              <p:ext uri="{D42A27DB-BD31-4B8C-83A1-F6EECF244321}">
                <p14:modId xmlns:p14="http://schemas.microsoft.com/office/powerpoint/2010/main" val="471963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0103708"/>
                    </a:ext>
                  </a:extLst>
                </a:gridCol>
                <a:gridCol w="905256">
                  <a:extLst>
                    <a:ext uri="{9D8B030D-6E8A-4147-A177-3AD203B41FA5}">
                      <a16:colId xmlns:a16="http://schemas.microsoft.com/office/drawing/2014/main" val="1524558365"/>
                    </a:ext>
                  </a:extLst>
                </a:gridCol>
                <a:gridCol w="658368">
                  <a:extLst>
                    <a:ext uri="{9D8B030D-6E8A-4147-A177-3AD203B41FA5}">
                      <a16:colId xmlns:a16="http://schemas.microsoft.com/office/drawing/2014/main" val="1556777412"/>
                    </a:ext>
                  </a:extLst>
                </a:gridCol>
                <a:gridCol w="329184">
                  <a:extLst>
                    <a:ext uri="{9D8B030D-6E8A-4147-A177-3AD203B41FA5}">
                      <a16:colId xmlns:a16="http://schemas.microsoft.com/office/drawing/2014/main" val="912635722"/>
                    </a:ext>
                  </a:extLst>
                </a:gridCol>
                <a:gridCol w="329184">
                  <a:extLst>
                    <a:ext uri="{9D8B030D-6E8A-4147-A177-3AD203B41FA5}">
                      <a16:colId xmlns:a16="http://schemas.microsoft.com/office/drawing/2014/main" val="4074596302"/>
                    </a:ext>
                  </a:extLst>
                </a:gridCol>
                <a:gridCol w="329184">
                  <a:extLst>
                    <a:ext uri="{9D8B030D-6E8A-4147-A177-3AD203B41FA5}">
                      <a16:colId xmlns:a16="http://schemas.microsoft.com/office/drawing/2014/main" val="1012352116"/>
                    </a:ext>
                  </a:extLst>
                </a:gridCol>
                <a:gridCol w="329184">
                  <a:extLst>
                    <a:ext uri="{9D8B030D-6E8A-4147-A177-3AD203B41FA5}">
                      <a16:colId xmlns:a16="http://schemas.microsoft.com/office/drawing/2014/main" val="3207792171"/>
                    </a:ext>
                  </a:extLst>
                </a:gridCol>
                <a:gridCol w="329184">
                  <a:extLst>
                    <a:ext uri="{9D8B030D-6E8A-4147-A177-3AD203B41FA5}">
                      <a16:colId xmlns:a16="http://schemas.microsoft.com/office/drawing/2014/main" val="2168167020"/>
                    </a:ext>
                  </a:extLst>
                </a:gridCol>
                <a:gridCol w="329184">
                  <a:extLst>
                    <a:ext uri="{9D8B030D-6E8A-4147-A177-3AD203B41FA5}">
                      <a16:colId xmlns:a16="http://schemas.microsoft.com/office/drawing/2014/main" val="619943475"/>
                    </a:ext>
                  </a:extLst>
                </a:gridCol>
                <a:gridCol w="329184">
                  <a:extLst>
                    <a:ext uri="{9D8B030D-6E8A-4147-A177-3AD203B41FA5}">
                      <a16:colId xmlns:a16="http://schemas.microsoft.com/office/drawing/2014/main" val="24068043"/>
                    </a:ext>
                  </a:extLst>
                </a:gridCol>
                <a:gridCol w="329184">
                  <a:extLst>
                    <a:ext uri="{9D8B030D-6E8A-4147-A177-3AD203B41FA5}">
                      <a16:colId xmlns:a16="http://schemas.microsoft.com/office/drawing/2014/main" val="2326614366"/>
                    </a:ext>
                  </a:extLst>
                </a:gridCol>
                <a:gridCol w="329184">
                  <a:extLst>
                    <a:ext uri="{9D8B030D-6E8A-4147-A177-3AD203B41FA5}">
                      <a16:colId xmlns:a16="http://schemas.microsoft.com/office/drawing/2014/main" val="3353860659"/>
                    </a:ext>
                  </a:extLst>
                </a:gridCol>
                <a:gridCol w="329184">
                  <a:extLst>
                    <a:ext uri="{9D8B030D-6E8A-4147-A177-3AD203B41FA5}">
                      <a16:colId xmlns:a16="http://schemas.microsoft.com/office/drawing/2014/main" val="1837820887"/>
                    </a:ext>
                  </a:extLst>
                </a:gridCol>
                <a:gridCol w="329184">
                  <a:extLst>
                    <a:ext uri="{9D8B030D-6E8A-4147-A177-3AD203B41FA5}">
                      <a16:colId xmlns:a16="http://schemas.microsoft.com/office/drawing/2014/main" val="3390975572"/>
                    </a:ext>
                  </a:extLst>
                </a:gridCol>
                <a:gridCol w="329184">
                  <a:extLst>
                    <a:ext uri="{9D8B030D-6E8A-4147-A177-3AD203B41FA5}">
                      <a16:colId xmlns:a16="http://schemas.microsoft.com/office/drawing/2014/main" val="1698312969"/>
                    </a:ext>
                  </a:extLst>
                </a:gridCol>
                <a:gridCol w="329184">
                  <a:extLst>
                    <a:ext uri="{9D8B030D-6E8A-4147-A177-3AD203B41FA5}">
                      <a16:colId xmlns:a16="http://schemas.microsoft.com/office/drawing/2014/main" val="2486963002"/>
                    </a:ext>
                  </a:extLst>
                </a:gridCol>
                <a:gridCol w="329184">
                  <a:extLst>
                    <a:ext uri="{9D8B030D-6E8A-4147-A177-3AD203B41FA5}">
                      <a16:colId xmlns:a16="http://schemas.microsoft.com/office/drawing/2014/main" val="1429247048"/>
                    </a:ext>
                  </a:extLst>
                </a:gridCol>
                <a:gridCol w="329184">
                  <a:extLst>
                    <a:ext uri="{9D8B030D-6E8A-4147-A177-3AD203B41FA5}">
                      <a16:colId xmlns:a16="http://schemas.microsoft.com/office/drawing/2014/main" val="165622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664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Universal Motors Agencies - 2019-10-15 11:00:01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تأخذك كل جولة في كورفيت ستينجراي 2019 الفريدة إلى عالم ساحر من الإثارة والتشويق. تلفت الأنظار إليك بفضل تصميمها الخارجي الفريد ومقصورتها الملهمة للقيادة. تعرف على المزيد عبر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http://bit.ly/2VxmDgF 
#</a:t>
                      </a:r>
                      <a:r>
                        <a:rPr kumimoji="0" lang="ar-AE" sz="1000" b="0" i="0" u="none" strike="noStrike" kern="1200" cap="none" spc="0" normalizeH="0" baseline="0" noProof="0">
                          <a:ln>
                            <a:noFill/>
                          </a:ln>
                          <a:solidFill>
                            <a:prstClr val="black"/>
                          </a:solidFill>
                          <a:effectLst/>
                          <a:uLnTx/>
                          <a:uFillTx/>
                          <a:latin typeface="+mn-lt"/>
                          <a:ea typeface="+mn-ea"/>
                          <a:cs typeface="+mn-cs"/>
                        </a:rPr>
                        <a:t>التوكيلات_العالمية_للسيارات 
#شفروليه
 </a:t>
                      </a:r>
                      <a:r>
                        <a:rPr kumimoji="0" lang="en-US" sz="1000" b="0" i="0" u="none" strike="noStrike" kern="1200" cap="none" spc="0" normalizeH="0" baseline="0" noProof="0">
                          <a:ln>
                            <a:noFill/>
                          </a:ln>
                          <a:solidFill>
                            <a:prstClr val="black"/>
                          </a:solidFill>
                          <a:effectLst/>
                          <a:uLnTx/>
                          <a:uFillTx/>
                          <a:latin typeface="+mn-lt"/>
                          <a:ea typeface="+mn-ea"/>
                          <a:cs typeface="+mn-cs"/>
                        </a:rPr>
                        <a:t>Every drive is a thrilling one behind the wheel of this precision sports car. A driver-oriented cockpit brings you close to the road, while its sculpted exterior will attract stares around every corner.
Learn more: https://bit.ly/2Zf7Fyn
#UMA 
#Chevrolet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https://scontent.xx.fbcdn.net/v/t1.0-0/p600x600/72083497_2669001326472729_5242457005850886144_o.jpg?_nc_cat=107&amp;_nc_oc=AQku2vstWQ83LctjbC8DNu_4_iHYp-6lAO3JAs5mEr0a4upAyu650mqNpew2QxiXqsc&amp;_nc_ht=scontent.xx&amp;oh=e107fd0d82db5f67b00eb45de6976838&amp;oe=5E1EEA70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10/19/2019 04:13:55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085067"/>
                  </a:ext>
                </a:extLst>
              </a:tr>
            </a:tbl>
          </a:graphicData>
        </a:graphic>
      </p:graphicFrame>
      <p:sp>
        <p:nvSpPr>
          <p:cNvPr id="4" name="Text Placeholder 3">
            <a:extLst>
              <a:ext uri="{FF2B5EF4-FFF2-40B4-BE49-F238E27FC236}">
                <a16:creationId xmlns:a16="http://schemas.microsoft.com/office/drawing/2014/main" id="{3DFD5BF3-F92F-4B69-A912-86FCC3CCD302}"/>
              </a:ext>
            </a:extLst>
          </p:cNvPr>
          <p:cNvSpPr>
            <a:spLocks noGrp="1"/>
          </p:cNvSpPr>
          <p:nvPr>
            <p:ph type="body" sz="quarter" idx="14"/>
          </p:nvPr>
        </p:nvSpPr>
        <p:spPr/>
        <p:txBody>
          <a:bodyPr/>
          <a:lstStyle/>
          <a:p>
            <a:r>
              <a:rPr lang="en-US"/>
              <a:t>10/15/2019 - 10/21/2019</a:t>
            </a:r>
          </a:p>
        </p:txBody>
      </p:sp>
    </p:spTree>
    <p:extLst>
      <p:ext uri="{BB962C8B-B14F-4D97-AF65-F5344CB8AC3E}">
        <p14:creationId xmlns:p14="http://schemas.microsoft.com/office/powerpoint/2010/main" val="2014606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832</Words>
  <Application>Microsoft Office PowerPoint</Application>
  <PresentationFormat>On-screen Show (4:3)</PresentationFormat>
  <Paragraphs>286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Universal Motors Agencies - 1 of 8</vt:lpstr>
      <vt:lpstr>Facebook Own Posts Table | Universal Motors Agencies - 2 of 8</vt:lpstr>
      <vt:lpstr>Facebook Own Posts Table | Universal Motors Agencies - 3 of 8</vt:lpstr>
      <vt:lpstr>Facebook Own Posts Table | Universal Motors Agencies - 4 of 8</vt:lpstr>
      <vt:lpstr>Facebook Own Posts Table | Universal Motors Agencies - 5 of 8</vt:lpstr>
      <vt:lpstr>Facebook Own Posts Table | Universal Motors Agencies - 6 of 8</vt:lpstr>
      <vt:lpstr>Facebook Own Posts Table | Universal Motors Agencies - 7 of 8</vt:lpstr>
      <vt:lpstr>Facebook Own Posts Table | Universal Motors Agencies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Universal Motors Agencies - 1 of 8</dc:title>
  <dc:creator>Frederik Peiniger</dc:creator>
  <cp:lastModifiedBy>Frederik Peiniger</cp:lastModifiedBy>
  <cp:revision>1</cp:revision>
  <dcterms:created xsi:type="dcterms:W3CDTF">2019-10-22T13:24:48Z</dcterms:created>
  <dcterms:modified xsi:type="dcterms:W3CDTF">2019-10-22T13:26:27Z</dcterms:modified>
</cp:coreProperties>
</file>