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12F4-4AFB-815F-CCEFD9BC531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12F4-4AFB-815F-CCEFD9BC531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12F4-4AFB-815F-CCEFD9BC531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12F4-4AFB-815F-CCEFD9BC5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6213968"/>
        <c:axId val="256216264"/>
      </c:barChart>
      <c:catAx>
        <c:axId val="25621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216264"/>
        <c:crosses val="autoZero"/>
        <c:auto val="1"/>
        <c:lblAlgn val="ctr"/>
        <c:lblOffset val="100"/>
        <c:noMultiLvlLbl val="0"/>
      </c:catAx>
      <c:valAx>
        <c:axId val="25621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21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04F7C-9625-4FF2-9611-28296F7CD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SENSO GROUP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798252-0725-4F48-9AE8-029C4BB7B9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221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0D042-4C3C-4B02-AD31-1331DC289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44D4D-90C2-4EAC-856A-3B8E4909A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821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SENSO GROUP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SENSO GROUP </dc:title>
  <dc:creator>Frederik Peiniger</dc:creator>
  <cp:lastModifiedBy>Frederik Peiniger</cp:lastModifiedBy>
  <cp:revision>1</cp:revision>
  <dcterms:created xsi:type="dcterms:W3CDTF">2019-05-03T10:56:43Z</dcterms:created>
  <dcterms:modified xsi:type="dcterms:W3CDTF">2019-05-03T10:56:48Z</dcterms:modified>
</cp:coreProperties>
</file>