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78424-CFF2-48B5-B2B4-9775268A1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SENSO GROUP 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C3D0A0-C443-4D20-9E46-7936A1E6FB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9189080"/>
              </p:ext>
            </p:extLst>
          </p:nvPr>
        </p:nvGraphicFramePr>
        <p:xfrm>
          <a:off x="457200" y="1731963"/>
          <a:ext cx="82296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0891011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754661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44947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31459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53489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51643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8871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36188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1479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AIM.gr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1188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Sensodyne Greece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877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Zendium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51776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6D72C9-FDD5-45FB-A2B3-EF54C29E39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543682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70</Words>
  <Application>Microsoft Office PowerPoint</Application>
  <PresentationFormat>On-screen Show (4:3)</PresentationFormat>
  <Paragraphs>34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Table | SENSO GROUP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Table | SENSO GROUP </dc:title>
  <dc:creator>Frederik Peiniger</dc:creator>
  <cp:lastModifiedBy>Frederik Peiniger</cp:lastModifiedBy>
  <cp:revision>1</cp:revision>
  <dcterms:created xsi:type="dcterms:W3CDTF">2019-04-02T10:59:50Z</dcterms:created>
  <dcterms:modified xsi:type="dcterms:W3CDTF">2019-04-02T10:59:57Z</dcterms:modified>
</cp:coreProperties>
</file>