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45D87-5113-45DB-B6E9-6223A878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SENSO GROUP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82F0A-B810-42E9-93ED-34F3C9243E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947407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70478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6090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57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999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997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74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016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98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1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AIM.gr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78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Sensodyne 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2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Zendium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31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35EA9-B91E-492E-8DFD-3A24BEF24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11956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SENSO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SENSO GROUP </dc:title>
  <dc:creator>Frederik Peiniger</dc:creator>
  <cp:lastModifiedBy>Frederik Peiniger</cp:lastModifiedBy>
  <cp:revision>1</cp:revision>
  <dcterms:created xsi:type="dcterms:W3CDTF">2019-03-06T16:29:27Z</dcterms:created>
  <dcterms:modified xsi:type="dcterms:W3CDTF">2019-03-06T16:29:34Z</dcterms:modified>
</cp:coreProperties>
</file>