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196</c:v>
                </c:pt>
                <c:pt idx="1">
                  <c:v>5960</c:v>
                </c:pt>
                <c:pt idx="2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7-42C2-BB3F-AF3289762F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197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17-42C2-BB3F-AF3289762F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17-42C2-BB3F-AF3289762F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</c:v>
                </c:pt>
                <c:pt idx="1">
                  <c:v>21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17-42C2-BB3F-AF3289762F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17-42C2-BB3F-AF3289762F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17-42C2-BB3F-AF3289762F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</c:v>
                </c:pt>
                <c:pt idx="1">
                  <c:v>12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17-42C2-BB3F-AF3289762F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AIM.gr</c:v>
                </c:pt>
                <c:pt idx="1">
                  <c:v>Sensodyne Greece</c:v>
                </c:pt>
                <c:pt idx="2">
                  <c:v>Zendium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9</c:v>
                </c:pt>
                <c:pt idx="1">
                  <c:v>65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17-42C2-BB3F-AF3289762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633728"/>
        <c:axId val="48636024"/>
      </c:barChart>
      <c:catAx>
        <c:axId val="4863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36024"/>
        <c:crosses val="autoZero"/>
        <c:auto val="1"/>
        <c:lblAlgn val="ctr"/>
        <c:lblOffset val="100"/>
        <c:noMultiLvlLbl val="0"/>
      </c:catAx>
      <c:valAx>
        <c:axId val="4863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3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1125-6C3C-40CA-AF9B-06C605898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SENSO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06FA0-6650-415C-8254-91AED5A65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8055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8055E-B884-4919-80CA-DA9B16BA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CB96B-2765-4C3E-98A7-FDE4D700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78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SENSO GROUP </dc:title>
  <dc:creator>Frederik Peiniger</dc:creator>
  <cp:lastModifiedBy>Frederik Peiniger</cp:lastModifiedBy>
  <cp:revision>1</cp:revision>
  <dcterms:created xsi:type="dcterms:W3CDTF">2019-02-07T13:32:04Z</dcterms:created>
  <dcterms:modified xsi:type="dcterms:W3CDTF">2019-02-07T13:32:08Z</dcterms:modified>
</cp:coreProperties>
</file>