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D5C-4512-A355-D0D9F59EC6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CD5C-4512-A355-D0D9F59EC6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D5C-4512-A355-D0D9F59EC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045608"/>
        <c:axId val="349042328"/>
      </c:lineChart>
      <c:catAx>
        <c:axId val="34904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42328"/>
        <c:crosses val="autoZero"/>
        <c:auto val="1"/>
        <c:lblAlgn val="ctr"/>
        <c:lblOffset val="100"/>
        <c:noMultiLvlLbl val="0"/>
      </c:catAx>
      <c:valAx>
        <c:axId val="34904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4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24E1-3668-4BFE-9495-15E9C347D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SENSO GROUP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0901F-A381-4F84-AF72-55506FBDB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5646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076E5-EDF3-4E9D-8B5D-68C8D6CD1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14B76-B5C1-4425-8E31-778BE855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38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SENSO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SENSO GROUP </dc:title>
  <dc:creator>Frederik Peiniger</dc:creator>
  <cp:lastModifiedBy>Frederik Peiniger</cp:lastModifiedBy>
  <cp:revision>1</cp:revision>
  <dcterms:created xsi:type="dcterms:W3CDTF">2019-02-07T13:22:29Z</dcterms:created>
  <dcterms:modified xsi:type="dcterms:W3CDTF">2019-02-07T13:22:34Z</dcterms:modified>
</cp:coreProperties>
</file>