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7750F-8F70-4A1D-9E65-DE7E76087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SENSO GROUP 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602B51-CF5D-4AFB-ACEB-DEB2AB5907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8384135"/>
              </p:ext>
            </p:extLst>
          </p:nvPr>
        </p:nvGraphicFramePr>
        <p:xfrm>
          <a:off x="457200" y="1731963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517834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4735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7149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141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4354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4364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4957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1373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60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AIM.gr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626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Sensodyne 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14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Zendium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1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55CC3-0E54-47ED-B9D2-8B64AEECF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1200879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SENSO GROUP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SENSO GROUP </dc:title>
  <dc:creator>Frederik Peiniger</dc:creator>
  <cp:lastModifiedBy>Frederik Peiniger</cp:lastModifiedBy>
  <cp:revision>1</cp:revision>
  <dcterms:created xsi:type="dcterms:W3CDTF">2019-02-07T13:16:47Z</dcterms:created>
  <dcterms:modified xsi:type="dcterms:W3CDTF">2019-02-07T13:16:54Z</dcterms:modified>
</cp:coreProperties>
</file>