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Burj Al Arab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699526</c:v>
                </c:pt>
                <c:pt idx="1">
                  <c:v>699679</c:v>
                </c:pt>
                <c:pt idx="2">
                  <c:v>699778</c:v>
                </c:pt>
                <c:pt idx="3">
                  <c:v>699892</c:v>
                </c:pt>
                <c:pt idx="4">
                  <c:v>700017</c:v>
                </c:pt>
                <c:pt idx="5">
                  <c:v>700132</c:v>
                </c:pt>
                <c:pt idx="6">
                  <c:v>700260</c:v>
                </c:pt>
                <c:pt idx="7">
                  <c:v>700308</c:v>
                </c:pt>
                <c:pt idx="8">
                  <c:v>700394</c:v>
                </c:pt>
                <c:pt idx="9">
                  <c:v>700466</c:v>
                </c:pt>
                <c:pt idx="10">
                  <c:v>700559</c:v>
                </c:pt>
                <c:pt idx="11">
                  <c:v>700669</c:v>
                </c:pt>
                <c:pt idx="12">
                  <c:v>700787</c:v>
                </c:pt>
                <c:pt idx="13">
                  <c:v>700885</c:v>
                </c:pt>
                <c:pt idx="14">
                  <c:v>700961</c:v>
                </c:pt>
                <c:pt idx="15">
                  <c:v>701069</c:v>
                </c:pt>
                <c:pt idx="16">
                  <c:v>701211</c:v>
                </c:pt>
                <c:pt idx="17">
                  <c:v>701329</c:v>
                </c:pt>
                <c:pt idx="18">
                  <c:v>701414</c:v>
                </c:pt>
                <c:pt idx="19">
                  <c:v>701513</c:v>
                </c:pt>
                <c:pt idx="20">
                  <c:v>701618</c:v>
                </c:pt>
                <c:pt idx="21">
                  <c:v>701701</c:v>
                </c:pt>
                <c:pt idx="22">
                  <c:v>701787</c:v>
                </c:pt>
                <c:pt idx="23">
                  <c:v>701893</c:v>
                </c:pt>
                <c:pt idx="24">
                  <c:v>701995</c:v>
                </c:pt>
                <c:pt idx="25">
                  <c:v>702186</c:v>
                </c:pt>
                <c:pt idx="26">
                  <c:v>702404</c:v>
                </c:pt>
                <c:pt idx="27">
                  <c:v>702550</c:v>
                </c:pt>
                <c:pt idx="28">
                  <c:v>702634</c:v>
                </c:pt>
                <c:pt idx="29">
                  <c:v>702691</c:v>
                </c:pt>
                <c:pt idx="30">
                  <c:v>702808</c:v>
                </c:pt>
                <c:pt idx="31">
                  <c:v>702878</c:v>
                </c:pt>
                <c:pt idx="32">
                  <c:v>702970</c:v>
                </c:pt>
                <c:pt idx="33">
                  <c:v>703057</c:v>
                </c:pt>
                <c:pt idx="34">
                  <c:v>703138</c:v>
                </c:pt>
                <c:pt idx="35">
                  <c:v>703226</c:v>
                </c:pt>
                <c:pt idx="36">
                  <c:v>703393</c:v>
                </c:pt>
                <c:pt idx="37">
                  <c:v>703455</c:v>
                </c:pt>
                <c:pt idx="38">
                  <c:v>703536</c:v>
                </c:pt>
                <c:pt idx="39">
                  <c:v>703599</c:v>
                </c:pt>
                <c:pt idx="40">
                  <c:v>703703</c:v>
                </c:pt>
                <c:pt idx="41">
                  <c:v>703800</c:v>
                </c:pt>
                <c:pt idx="42">
                  <c:v>703843</c:v>
                </c:pt>
                <c:pt idx="43">
                  <c:v>703902</c:v>
                </c:pt>
                <c:pt idx="44">
                  <c:v>703961</c:v>
                </c:pt>
                <c:pt idx="45">
                  <c:v>704080</c:v>
                </c:pt>
                <c:pt idx="46">
                  <c:v>704182</c:v>
                </c:pt>
                <c:pt idx="47">
                  <c:v>704241</c:v>
                </c:pt>
                <c:pt idx="48">
                  <c:v>704337</c:v>
                </c:pt>
                <c:pt idx="49">
                  <c:v>704408</c:v>
                </c:pt>
                <c:pt idx="50">
                  <c:v>704488</c:v>
                </c:pt>
                <c:pt idx="51">
                  <c:v>704568</c:v>
                </c:pt>
                <c:pt idx="52">
                  <c:v>704671</c:v>
                </c:pt>
                <c:pt idx="53">
                  <c:v>704769</c:v>
                </c:pt>
                <c:pt idx="54">
                  <c:v>704856</c:v>
                </c:pt>
                <c:pt idx="55">
                  <c:v>704917</c:v>
                </c:pt>
                <c:pt idx="56">
                  <c:v>705038</c:v>
                </c:pt>
                <c:pt idx="57">
                  <c:v>705058</c:v>
                </c:pt>
                <c:pt idx="58">
                  <c:v>705127</c:v>
                </c:pt>
                <c:pt idx="59">
                  <c:v>705200</c:v>
                </c:pt>
                <c:pt idx="60">
                  <c:v>705291</c:v>
                </c:pt>
                <c:pt idx="61">
                  <c:v>705395</c:v>
                </c:pt>
                <c:pt idx="62">
                  <c:v>705446</c:v>
                </c:pt>
                <c:pt idx="63">
                  <c:v>705520</c:v>
                </c:pt>
                <c:pt idx="64">
                  <c:v>705627</c:v>
                </c:pt>
                <c:pt idx="65">
                  <c:v>705737</c:v>
                </c:pt>
                <c:pt idx="66">
                  <c:v>705811</c:v>
                </c:pt>
                <c:pt idx="67">
                  <c:v>705898</c:v>
                </c:pt>
                <c:pt idx="68">
                  <c:v>705984</c:v>
                </c:pt>
                <c:pt idx="69">
                  <c:v>706085</c:v>
                </c:pt>
                <c:pt idx="70">
                  <c:v>706177</c:v>
                </c:pt>
                <c:pt idx="71">
                  <c:v>706252</c:v>
                </c:pt>
                <c:pt idx="72">
                  <c:v>706366</c:v>
                </c:pt>
                <c:pt idx="73">
                  <c:v>706526</c:v>
                </c:pt>
                <c:pt idx="74">
                  <c:v>706636</c:v>
                </c:pt>
                <c:pt idx="75">
                  <c:v>706703</c:v>
                </c:pt>
                <c:pt idx="76">
                  <c:v>706783</c:v>
                </c:pt>
                <c:pt idx="77">
                  <c:v>706875</c:v>
                </c:pt>
                <c:pt idx="78">
                  <c:v>706949</c:v>
                </c:pt>
                <c:pt idx="79">
                  <c:v>707044</c:v>
                </c:pt>
                <c:pt idx="80">
                  <c:v>707139</c:v>
                </c:pt>
                <c:pt idx="81">
                  <c:v>707245</c:v>
                </c:pt>
                <c:pt idx="82">
                  <c:v>707373</c:v>
                </c:pt>
                <c:pt idx="83">
                  <c:v>707449</c:v>
                </c:pt>
                <c:pt idx="84">
                  <c:v>707514</c:v>
                </c:pt>
                <c:pt idx="85">
                  <c:v>707600</c:v>
                </c:pt>
                <c:pt idx="86">
                  <c:v>707682</c:v>
                </c:pt>
                <c:pt idx="87">
                  <c:v>707801</c:v>
                </c:pt>
                <c:pt idx="88">
                  <c:v>707889</c:v>
                </c:pt>
                <c:pt idx="89">
                  <c:v>708018</c:v>
                </c:pt>
                <c:pt idx="90">
                  <c:v>708103</c:v>
                </c:pt>
                <c:pt idx="91">
                  <c:v>708206</c:v>
                </c:pt>
                <c:pt idx="92">
                  <c:v>708339</c:v>
                </c:pt>
                <c:pt idx="93">
                  <c:v>708408</c:v>
                </c:pt>
                <c:pt idx="94">
                  <c:v>708533</c:v>
                </c:pt>
                <c:pt idx="95">
                  <c:v>708598</c:v>
                </c:pt>
                <c:pt idx="96">
                  <c:v>708651</c:v>
                </c:pt>
                <c:pt idx="97">
                  <c:v>708693</c:v>
                </c:pt>
                <c:pt idx="98">
                  <c:v>708752</c:v>
                </c:pt>
                <c:pt idx="99">
                  <c:v>708819</c:v>
                </c:pt>
                <c:pt idx="100">
                  <c:v>708908</c:v>
                </c:pt>
                <c:pt idx="101">
                  <c:v>708926</c:v>
                </c:pt>
                <c:pt idx="102">
                  <c:v>709045</c:v>
                </c:pt>
                <c:pt idx="103">
                  <c:v>709123</c:v>
                </c:pt>
                <c:pt idx="104">
                  <c:v>709195</c:v>
                </c:pt>
                <c:pt idx="105">
                  <c:v>709279</c:v>
                </c:pt>
                <c:pt idx="106">
                  <c:v>709399</c:v>
                </c:pt>
                <c:pt idx="107">
                  <c:v>709484</c:v>
                </c:pt>
                <c:pt idx="108">
                  <c:v>709572</c:v>
                </c:pt>
                <c:pt idx="109">
                  <c:v>709651</c:v>
                </c:pt>
                <c:pt idx="110">
                  <c:v>709709</c:v>
                </c:pt>
                <c:pt idx="111">
                  <c:v>709787</c:v>
                </c:pt>
                <c:pt idx="112">
                  <c:v>709885</c:v>
                </c:pt>
                <c:pt idx="113">
                  <c:v>709970</c:v>
                </c:pt>
                <c:pt idx="114">
                  <c:v>710070</c:v>
                </c:pt>
                <c:pt idx="115">
                  <c:v>710181</c:v>
                </c:pt>
                <c:pt idx="116">
                  <c:v>710255</c:v>
                </c:pt>
                <c:pt idx="117">
                  <c:v>710316</c:v>
                </c:pt>
                <c:pt idx="118">
                  <c:v>710419</c:v>
                </c:pt>
                <c:pt idx="119">
                  <c:v>710491</c:v>
                </c:pt>
                <c:pt idx="120">
                  <c:v>710609</c:v>
                </c:pt>
                <c:pt idx="121">
                  <c:v>710752</c:v>
                </c:pt>
                <c:pt idx="122">
                  <c:v>710908</c:v>
                </c:pt>
                <c:pt idx="123">
                  <c:v>711039</c:v>
                </c:pt>
                <c:pt idx="124">
                  <c:v>711161</c:v>
                </c:pt>
                <c:pt idx="125">
                  <c:v>711303</c:v>
                </c:pt>
                <c:pt idx="126">
                  <c:v>711458</c:v>
                </c:pt>
                <c:pt idx="127">
                  <c:v>711616</c:v>
                </c:pt>
                <c:pt idx="128">
                  <c:v>711735</c:v>
                </c:pt>
                <c:pt idx="129">
                  <c:v>711855</c:v>
                </c:pt>
                <c:pt idx="130">
                  <c:v>711954</c:v>
                </c:pt>
                <c:pt idx="131">
                  <c:v>712071</c:v>
                </c:pt>
                <c:pt idx="132">
                  <c:v>712211</c:v>
                </c:pt>
                <c:pt idx="133">
                  <c:v>712319</c:v>
                </c:pt>
                <c:pt idx="134">
                  <c:v>712433</c:v>
                </c:pt>
                <c:pt idx="135">
                  <c:v>712557</c:v>
                </c:pt>
                <c:pt idx="136">
                  <c:v>712691</c:v>
                </c:pt>
                <c:pt idx="137">
                  <c:v>712873</c:v>
                </c:pt>
                <c:pt idx="138">
                  <c:v>713061</c:v>
                </c:pt>
                <c:pt idx="139">
                  <c:v>713196</c:v>
                </c:pt>
                <c:pt idx="140">
                  <c:v>713340</c:v>
                </c:pt>
                <c:pt idx="141">
                  <c:v>713474</c:v>
                </c:pt>
                <c:pt idx="142">
                  <c:v>713612</c:v>
                </c:pt>
                <c:pt idx="143">
                  <c:v>713777</c:v>
                </c:pt>
                <c:pt idx="144">
                  <c:v>714069</c:v>
                </c:pt>
                <c:pt idx="145">
                  <c:v>714267</c:v>
                </c:pt>
                <c:pt idx="146">
                  <c:v>714427</c:v>
                </c:pt>
                <c:pt idx="147">
                  <c:v>714560</c:v>
                </c:pt>
                <c:pt idx="148">
                  <c:v>714730</c:v>
                </c:pt>
                <c:pt idx="149">
                  <c:v>714905</c:v>
                </c:pt>
                <c:pt idx="150">
                  <c:v>715050</c:v>
                </c:pt>
                <c:pt idx="151">
                  <c:v>715173</c:v>
                </c:pt>
                <c:pt idx="152">
                  <c:v>715274</c:v>
                </c:pt>
                <c:pt idx="153">
                  <c:v>715383</c:v>
                </c:pt>
                <c:pt idx="154">
                  <c:v>715487</c:v>
                </c:pt>
                <c:pt idx="155">
                  <c:v>715572</c:v>
                </c:pt>
                <c:pt idx="156">
                  <c:v>715684</c:v>
                </c:pt>
                <c:pt idx="157">
                  <c:v>715794</c:v>
                </c:pt>
                <c:pt idx="158">
                  <c:v>715917</c:v>
                </c:pt>
                <c:pt idx="159">
                  <c:v>716051</c:v>
                </c:pt>
                <c:pt idx="160">
                  <c:v>716171</c:v>
                </c:pt>
                <c:pt idx="161">
                  <c:v>716251</c:v>
                </c:pt>
                <c:pt idx="162">
                  <c:v>716374</c:v>
                </c:pt>
                <c:pt idx="163">
                  <c:v>716511</c:v>
                </c:pt>
                <c:pt idx="164">
                  <c:v>716641</c:v>
                </c:pt>
                <c:pt idx="165">
                  <c:v>716683</c:v>
                </c:pt>
                <c:pt idx="166">
                  <c:v>716726</c:v>
                </c:pt>
                <c:pt idx="167">
                  <c:v>716752</c:v>
                </c:pt>
                <c:pt idx="168">
                  <c:v>716914</c:v>
                </c:pt>
                <c:pt idx="169">
                  <c:v>716994</c:v>
                </c:pt>
                <c:pt idx="170">
                  <c:v>717120</c:v>
                </c:pt>
                <c:pt idx="171">
                  <c:v>717258</c:v>
                </c:pt>
                <c:pt idx="172">
                  <c:v>717390</c:v>
                </c:pt>
                <c:pt idx="173">
                  <c:v>717496</c:v>
                </c:pt>
                <c:pt idx="174">
                  <c:v>717590</c:v>
                </c:pt>
                <c:pt idx="175">
                  <c:v>717705</c:v>
                </c:pt>
                <c:pt idx="176">
                  <c:v>717808</c:v>
                </c:pt>
                <c:pt idx="177">
                  <c:v>717896</c:v>
                </c:pt>
                <c:pt idx="178">
                  <c:v>718040</c:v>
                </c:pt>
                <c:pt idx="179">
                  <c:v>718185</c:v>
                </c:pt>
                <c:pt idx="180">
                  <c:v>718312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EB1-464F-9A93-3A5ADCFE6B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6362200"/>
        <c:axId val="183921880"/>
      </c:lineChart>
      <c:dateAx>
        <c:axId val="186362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3921880"/>
        <c:crosses val="autoZero"/>
        <c:auto val="1"/>
        <c:lblOffset val="100"/>
        <c:baseTimeUnit val="days"/>
      </c:dateAx>
      <c:valAx>
        <c:axId val="18392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6362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burjalarab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820422</c:v>
                </c:pt>
                <c:pt idx="1">
                  <c:v>821534</c:v>
                </c:pt>
                <c:pt idx="2">
                  <c:v>822144</c:v>
                </c:pt>
                <c:pt idx="3">
                  <c:v>823299</c:v>
                </c:pt>
                <c:pt idx="4">
                  <c:v>824308</c:v>
                </c:pt>
                <c:pt idx="5">
                  <c:v>825041</c:v>
                </c:pt>
                <c:pt idx="6">
                  <c:v>825580</c:v>
                </c:pt>
                <c:pt idx="7">
                  <c:v>826045</c:v>
                </c:pt>
                <c:pt idx="8">
                  <c:v>826397</c:v>
                </c:pt>
                <c:pt idx="9">
                  <c:v>826633</c:v>
                </c:pt>
                <c:pt idx="10">
                  <c:v>827081</c:v>
                </c:pt>
                <c:pt idx="11">
                  <c:v>827671</c:v>
                </c:pt>
                <c:pt idx="12">
                  <c:v>828118</c:v>
                </c:pt>
                <c:pt idx="13">
                  <c:v>828669</c:v>
                </c:pt>
                <c:pt idx="14">
                  <c:v>828945</c:v>
                </c:pt>
                <c:pt idx="15">
                  <c:v>829122</c:v>
                </c:pt>
                <c:pt idx="16">
                  <c:v>829451</c:v>
                </c:pt>
                <c:pt idx="17">
                  <c:v>829862</c:v>
                </c:pt>
                <c:pt idx="18">
                  <c:v>830242</c:v>
                </c:pt>
                <c:pt idx="19">
                  <c:v>830557</c:v>
                </c:pt>
                <c:pt idx="20">
                  <c:v>830808</c:v>
                </c:pt>
                <c:pt idx="21">
                  <c:v>831056</c:v>
                </c:pt>
                <c:pt idx="22">
                  <c:v>831415</c:v>
                </c:pt>
                <c:pt idx="23">
                  <c:v>831757</c:v>
                </c:pt>
                <c:pt idx="24">
                  <c:v>832102</c:v>
                </c:pt>
                <c:pt idx="25">
                  <c:v>832489</c:v>
                </c:pt>
                <c:pt idx="26">
                  <c:v>832795</c:v>
                </c:pt>
                <c:pt idx="27">
                  <c:v>833062</c:v>
                </c:pt>
                <c:pt idx="28">
                  <c:v>833330</c:v>
                </c:pt>
                <c:pt idx="29">
                  <c:v>833644</c:v>
                </c:pt>
                <c:pt idx="30">
                  <c:v>833996</c:v>
                </c:pt>
                <c:pt idx="31">
                  <c:v>834340</c:v>
                </c:pt>
                <c:pt idx="32">
                  <c:v>834806</c:v>
                </c:pt>
                <c:pt idx="33">
                  <c:v>835442</c:v>
                </c:pt>
                <c:pt idx="34">
                  <c:v>835789</c:v>
                </c:pt>
                <c:pt idx="35">
                  <c:v>836053</c:v>
                </c:pt>
                <c:pt idx="36">
                  <c:v>835824</c:v>
                </c:pt>
                <c:pt idx="37">
                  <c:v>836800</c:v>
                </c:pt>
                <c:pt idx="38">
                  <c:v>837234</c:v>
                </c:pt>
                <c:pt idx="39">
                  <c:v>837587</c:v>
                </c:pt>
                <c:pt idx="40">
                  <c:v>838164</c:v>
                </c:pt>
                <c:pt idx="41">
                  <c:v>838645</c:v>
                </c:pt>
                <c:pt idx="42">
                  <c:v>839140</c:v>
                </c:pt>
                <c:pt idx="43">
                  <c:v>839567</c:v>
                </c:pt>
                <c:pt idx="44">
                  <c:v>840046</c:v>
                </c:pt>
                <c:pt idx="45">
                  <c:v>840581</c:v>
                </c:pt>
                <c:pt idx="46">
                  <c:v>841023</c:v>
                </c:pt>
                <c:pt idx="47">
                  <c:v>841493</c:v>
                </c:pt>
                <c:pt idx="48">
                  <c:v>842454</c:v>
                </c:pt>
                <c:pt idx="49">
                  <c:v>843124</c:v>
                </c:pt>
                <c:pt idx="50">
                  <c:v>843574</c:v>
                </c:pt>
                <c:pt idx="51">
                  <c:v>843932</c:v>
                </c:pt>
                <c:pt idx="52">
                  <c:v>845343</c:v>
                </c:pt>
                <c:pt idx="53">
                  <c:v>846103</c:v>
                </c:pt>
                <c:pt idx="54">
                  <c:v>846482</c:v>
                </c:pt>
                <c:pt idx="55">
                  <c:v>846962</c:v>
                </c:pt>
                <c:pt idx="56">
                  <c:v>847361</c:v>
                </c:pt>
                <c:pt idx="57">
                  <c:v>847636</c:v>
                </c:pt>
                <c:pt idx="58">
                  <c:v>848031</c:v>
                </c:pt>
                <c:pt idx="59">
                  <c:v>848314</c:v>
                </c:pt>
                <c:pt idx="60">
                  <c:v>848596</c:v>
                </c:pt>
                <c:pt idx="61">
                  <c:v>849126</c:v>
                </c:pt>
                <c:pt idx="62">
                  <c:v>849519</c:v>
                </c:pt>
                <c:pt idx="63">
                  <c:v>849876</c:v>
                </c:pt>
                <c:pt idx="64">
                  <c:v>850366</c:v>
                </c:pt>
                <c:pt idx="65">
                  <c:v>850673</c:v>
                </c:pt>
                <c:pt idx="66">
                  <c:v>850916</c:v>
                </c:pt>
                <c:pt idx="67">
                  <c:v>851125</c:v>
                </c:pt>
                <c:pt idx="68">
                  <c:v>851316</c:v>
                </c:pt>
                <c:pt idx="69">
                  <c:v>851676</c:v>
                </c:pt>
                <c:pt idx="70">
                  <c:v>851799</c:v>
                </c:pt>
                <c:pt idx="71">
                  <c:v>852190</c:v>
                </c:pt>
                <c:pt idx="72">
                  <c:v>852451</c:v>
                </c:pt>
                <c:pt idx="73">
                  <c:v>852581</c:v>
                </c:pt>
                <c:pt idx="74">
                  <c:v>852889</c:v>
                </c:pt>
                <c:pt idx="75">
                  <c:v>853060</c:v>
                </c:pt>
                <c:pt idx="76">
                  <c:v>853199</c:v>
                </c:pt>
                <c:pt idx="77">
                  <c:v>853579</c:v>
                </c:pt>
                <c:pt idx="78">
                  <c:v>854452</c:v>
                </c:pt>
                <c:pt idx="79">
                  <c:v>854694</c:v>
                </c:pt>
                <c:pt idx="80">
                  <c:v>854914</c:v>
                </c:pt>
                <c:pt idx="81">
                  <c:v>855255</c:v>
                </c:pt>
                <c:pt idx="82">
                  <c:v>855488</c:v>
                </c:pt>
                <c:pt idx="83">
                  <c:v>855724</c:v>
                </c:pt>
                <c:pt idx="84">
                  <c:v>855988</c:v>
                </c:pt>
                <c:pt idx="85">
                  <c:v>856257</c:v>
                </c:pt>
                <c:pt idx="86">
                  <c:v>856489</c:v>
                </c:pt>
                <c:pt idx="87">
                  <c:v>856692</c:v>
                </c:pt>
                <c:pt idx="88">
                  <c:v>857042</c:v>
                </c:pt>
                <c:pt idx="89">
                  <c:v>857331</c:v>
                </c:pt>
                <c:pt idx="90">
                  <c:v>857550</c:v>
                </c:pt>
                <c:pt idx="91">
                  <c:v>857735</c:v>
                </c:pt>
                <c:pt idx="92">
                  <c:v>858027</c:v>
                </c:pt>
                <c:pt idx="93">
                  <c:v>858255</c:v>
                </c:pt>
                <c:pt idx="94">
                  <c:v>858844</c:v>
                </c:pt>
                <c:pt idx="95">
                  <c:v>859682</c:v>
                </c:pt>
                <c:pt idx="96">
                  <c:v>860339</c:v>
                </c:pt>
                <c:pt idx="97">
                  <c:v>860798</c:v>
                </c:pt>
                <c:pt idx="98">
                  <c:v>861086</c:v>
                </c:pt>
                <c:pt idx="99">
                  <c:v>861517</c:v>
                </c:pt>
                <c:pt idx="100">
                  <c:v>861931</c:v>
                </c:pt>
                <c:pt idx="101">
                  <c:v>861931</c:v>
                </c:pt>
                <c:pt idx="102">
                  <c:v>862378</c:v>
                </c:pt>
                <c:pt idx="103">
                  <c:v>862696</c:v>
                </c:pt>
                <c:pt idx="104">
                  <c:v>863021</c:v>
                </c:pt>
                <c:pt idx="105">
                  <c:v>863337</c:v>
                </c:pt>
                <c:pt idx="106">
                  <c:v>864635</c:v>
                </c:pt>
                <c:pt idx="107">
                  <c:v>865409</c:v>
                </c:pt>
                <c:pt idx="108">
                  <c:v>866041</c:v>
                </c:pt>
                <c:pt idx="109">
                  <c:v>866434</c:v>
                </c:pt>
                <c:pt idx="110">
                  <c:v>866683</c:v>
                </c:pt>
                <c:pt idx="111">
                  <c:v>866799</c:v>
                </c:pt>
                <c:pt idx="112">
                  <c:v>867065</c:v>
                </c:pt>
                <c:pt idx="113">
                  <c:v>867197</c:v>
                </c:pt>
                <c:pt idx="114">
                  <c:v>867229</c:v>
                </c:pt>
                <c:pt idx="115">
                  <c:v>867438</c:v>
                </c:pt>
                <c:pt idx="116">
                  <c:v>867601</c:v>
                </c:pt>
                <c:pt idx="117">
                  <c:v>867721</c:v>
                </c:pt>
                <c:pt idx="118">
                  <c:v>867951</c:v>
                </c:pt>
                <c:pt idx="119">
                  <c:v>868091</c:v>
                </c:pt>
                <c:pt idx="120">
                  <c:v>868189</c:v>
                </c:pt>
                <c:pt idx="121">
                  <c:v>868705</c:v>
                </c:pt>
                <c:pt idx="122">
                  <c:v>869816</c:v>
                </c:pt>
                <c:pt idx="123">
                  <c:v>870623</c:v>
                </c:pt>
                <c:pt idx="124">
                  <c:v>871207</c:v>
                </c:pt>
                <c:pt idx="125">
                  <c:v>871506</c:v>
                </c:pt>
                <c:pt idx="126">
                  <c:v>871797</c:v>
                </c:pt>
                <c:pt idx="127">
                  <c:v>872154</c:v>
                </c:pt>
                <c:pt idx="128">
                  <c:v>872356</c:v>
                </c:pt>
                <c:pt idx="129">
                  <c:v>872717</c:v>
                </c:pt>
                <c:pt idx="130">
                  <c:v>872998</c:v>
                </c:pt>
                <c:pt idx="131">
                  <c:v>873328</c:v>
                </c:pt>
                <c:pt idx="132">
                  <c:v>873595</c:v>
                </c:pt>
                <c:pt idx="133">
                  <c:v>873988</c:v>
                </c:pt>
                <c:pt idx="134">
                  <c:v>874370</c:v>
                </c:pt>
                <c:pt idx="135">
                  <c:v>874626</c:v>
                </c:pt>
                <c:pt idx="136">
                  <c:v>874863</c:v>
                </c:pt>
                <c:pt idx="137">
                  <c:v>875196</c:v>
                </c:pt>
                <c:pt idx="138">
                  <c:v>875364</c:v>
                </c:pt>
                <c:pt idx="139">
                  <c:v>875427</c:v>
                </c:pt>
                <c:pt idx="140">
                  <c:v>875720</c:v>
                </c:pt>
                <c:pt idx="141">
                  <c:v>875979</c:v>
                </c:pt>
                <c:pt idx="142">
                  <c:v>876215</c:v>
                </c:pt>
                <c:pt idx="143">
                  <c:v>876716</c:v>
                </c:pt>
                <c:pt idx="144">
                  <c:v>877120</c:v>
                </c:pt>
                <c:pt idx="145">
                  <c:v>877500</c:v>
                </c:pt>
                <c:pt idx="146">
                  <c:v>877913</c:v>
                </c:pt>
                <c:pt idx="147">
                  <c:v>878396</c:v>
                </c:pt>
                <c:pt idx="148">
                  <c:v>878745</c:v>
                </c:pt>
                <c:pt idx="149">
                  <c:v>878834</c:v>
                </c:pt>
                <c:pt idx="150">
                  <c:v>879084</c:v>
                </c:pt>
                <c:pt idx="151">
                  <c:v>879298</c:v>
                </c:pt>
                <c:pt idx="152">
                  <c:v>879464</c:v>
                </c:pt>
                <c:pt idx="153">
                  <c:v>879626</c:v>
                </c:pt>
                <c:pt idx="154">
                  <c:v>879845</c:v>
                </c:pt>
                <c:pt idx="155">
                  <c:v>879926</c:v>
                </c:pt>
                <c:pt idx="156">
                  <c:v>880674</c:v>
                </c:pt>
                <c:pt idx="157">
                  <c:v>880916</c:v>
                </c:pt>
                <c:pt idx="158">
                  <c:v>881290</c:v>
                </c:pt>
                <c:pt idx="159">
                  <c:v>881464</c:v>
                </c:pt>
                <c:pt idx="160">
                  <c:v>881687</c:v>
                </c:pt>
                <c:pt idx="161">
                  <c:v>881850</c:v>
                </c:pt>
                <c:pt idx="162">
                  <c:v>882059</c:v>
                </c:pt>
                <c:pt idx="163">
                  <c:v>882337</c:v>
                </c:pt>
                <c:pt idx="164">
                  <c:v>882427</c:v>
                </c:pt>
                <c:pt idx="165">
                  <c:v>882649</c:v>
                </c:pt>
                <c:pt idx="166">
                  <c:v>882796</c:v>
                </c:pt>
                <c:pt idx="167">
                  <c:v>882908</c:v>
                </c:pt>
                <c:pt idx="168">
                  <c:v>883730</c:v>
                </c:pt>
                <c:pt idx="169">
                  <c:v>884782</c:v>
                </c:pt>
                <c:pt idx="170">
                  <c:v>885143</c:v>
                </c:pt>
                <c:pt idx="171">
                  <c:v>885416</c:v>
                </c:pt>
                <c:pt idx="172">
                  <c:v>885669</c:v>
                </c:pt>
                <c:pt idx="173">
                  <c:v>885770</c:v>
                </c:pt>
                <c:pt idx="174">
                  <c:v>885916</c:v>
                </c:pt>
                <c:pt idx="175">
                  <c:v>886090</c:v>
                </c:pt>
                <c:pt idx="176">
                  <c:v>886406</c:v>
                </c:pt>
                <c:pt idx="177">
                  <c:v>886596</c:v>
                </c:pt>
                <c:pt idx="178">
                  <c:v>886795</c:v>
                </c:pt>
                <c:pt idx="179">
                  <c:v>887416</c:v>
                </c:pt>
                <c:pt idx="180">
                  <c:v>887692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943-42FA-BD6E-C7E760620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91840"/>
        <c:axId val="300386592"/>
      </c:lineChart>
      <c:dateAx>
        <c:axId val="300391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86592"/>
        <c:crosses val="autoZero"/>
        <c:auto val="1"/>
        <c:lblOffset val="100"/>
        <c:baseTimeUnit val="days"/>
      </c:dateAx>
      <c:valAx>
        <c:axId val="30038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91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Burj Al Arab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Sheet1!$A$2:$A$182</c:f>
              <c:numCache>
                <c:formatCode>m/d/yyyy</c:formatCode>
                <c:ptCount val="181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</c:numCache>
            </c:numRef>
          </c:cat>
          <c:val>
            <c:numRef>
              <c:f>Sheet1!$B$2:$B$182</c:f>
              <c:numCache>
                <c:formatCode>General</c:formatCode>
                <c:ptCount val="181"/>
                <c:pt idx="0">
                  <c:v>235133</c:v>
                </c:pt>
                <c:pt idx="1">
                  <c:v>235139</c:v>
                </c:pt>
                <c:pt idx="2">
                  <c:v>235192</c:v>
                </c:pt>
                <c:pt idx="3">
                  <c:v>235278</c:v>
                </c:pt>
                <c:pt idx="4">
                  <c:v>235381</c:v>
                </c:pt>
                <c:pt idx="5">
                  <c:v>235431</c:v>
                </c:pt>
                <c:pt idx="6">
                  <c:v>235476</c:v>
                </c:pt>
                <c:pt idx="7">
                  <c:v>235496</c:v>
                </c:pt>
                <c:pt idx="8">
                  <c:v>235504</c:v>
                </c:pt>
                <c:pt idx="9">
                  <c:v>235505</c:v>
                </c:pt>
                <c:pt idx="10">
                  <c:v>235476</c:v>
                </c:pt>
                <c:pt idx="11">
                  <c:v>235494</c:v>
                </c:pt>
                <c:pt idx="12">
                  <c:v>235476</c:v>
                </c:pt>
                <c:pt idx="13">
                  <c:v>235485</c:v>
                </c:pt>
                <c:pt idx="14">
                  <c:v>235471</c:v>
                </c:pt>
                <c:pt idx="15">
                  <c:v>235469</c:v>
                </c:pt>
                <c:pt idx="16">
                  <c:v>235495</c:v>
                </c:pt>
                <c:pt idx="17">
                  <c:v>235490</c:v>
                </c:pt>
                <c:pt idx="18">
                  <c:v>235496</c:v>
                </c:pt>
                <c:pt idx="19">
                  <c:v>235485</c:v>
                </c:pt>
                <c:pt idx="20">
                  <c:v>235492</c:v>
                </c:pt>
                <c:pt idx="21">
                  <c:v>235527</c:v>
                </c:pt>
                <c:pt idx="22">
                  <c:v>235542</c:v>
                </c:pt>
                <c:pt idx="23">
                  <c:v>235570</c:v>
                </c:pt>
                <c:pt idx="24">
                  <c:v>235626</c:v>
                </c:pt>
                <c:pt idx="25">
                  <c:v>235652</c:v>
                </c:pt>
                <c:pt idx="26">
                  <c:v>235674</c:v>
                </c:pt>
                <c:pt idx="27">
                  <c:v>235687</c:v>
                </c:pt>
                <c:pt idx="28">
                  <c:v>235683</c:v>
                </c:pt>
                <c:pt idx="29">
                  <c:v>235685</c:v>
                </c:pt>
                <c:pt idx="30">
                  <c:v>235695</c:v>
                </c:pt>
                <c:pt idx="31">
                  <c:v>235677</c:v>
                </c:pt>
                <c:pt idx="32">
                  <c:v>235696</c:v>
                </c:pt>
                <c:pt idx="33">
                  <c:v>235696</c:v>
                </c:pt>
                <c:pt idx="34">
                  <c:v>235684</c:v>
                </c:pt>
                <c:pt idx="35">
                  <c:v>235731</c:v>
                </c:pt>
                <c:pt idx="36">
                  <c:v>235742</c:v>
                </c:pt>
                <c:pt idx="37">
                  <c:v>235670</c:v>
                </c:pt>
                <c:pt idx="38">
                  <c:v>235640</c:v>
                </c:pt>
                <c:pt idx="39">
                  <c:v>235643</c:v>
                </c:pt>
                <c:pt idx="40">
                  <c:v>235658</c:v>
                </c:pt>
                <c:pt idx="41">
                  <c:v>235662</c:v>
                </c:pt>
                <c:pt idx="42">
                  <c:v>235678</c:v>
                </c:pt>
                <c:pt idx="43">
                  <c:v>235687</c:v>
                </c:pt>
                <c:pt idx="44">
                  <c:v>235696</c:v>
                </c:pt>
                <c:pt idx="45">
                  <c:v>235718</c:v>
                </c:pt>
                <c:pt idx="46">
                  <c:v>235735</c:v>
                </c:pt>
                <c:pt idx="47">
                  <c:v>235750</c:v>
                </c:pt>
                <c:pt idx="48">
                  <c:v>235760</c:v>
                </c:pt>
                <c:pt idx="49">
                  <c:v>235778</c:v>
                </c:pt>
                <c:pt idx="50">
                  <c:v>235775</c:v>
                </c:pt>
                <c:pt idx="51">
                  <c:v>235802</c:v>
                </c:pt>
                <c:pt idx="52">
                  <c:v>235823</c:v>
                </c:pt>
                <c:pt idx="53">
                  <c:v>235841</c:v>
                </c:pt>
                <c:pt idx="54">
                  <c:v>235848</c:v>
                </c:pt>
                <c:pt idx="55">
                  <c:v>235862</c:v>
                </c:pt>
                <c:pt idx="56">
                  <c:v>235872</c:v>
                </c:pt>
                <c:pt idx="57">
                  <c:v>235883</c:v>
                </c:pt>
                <c:pt idx="58">
                  <c:v>235913</c:v>
                </c:pt>
                <c:pt idx="59">
                  <c:v>235930</c:v>
                </c:pt>
                <c:pt idx="60">
                  <c:v>235950</c:v>
                </c:pt>
                <c:pt idx="61">
                  <c:v>235960</c:v>
                </c:pt>
                <c:pt idx="62">
                  <c:v>235987</c:v>
                </c:pt>
                <c:pt idx="63">
                  <c:v>236003</c:v>
                </c:pt>
                <c:pt idx="64">
                  <c:v>236016</c:v>
                </c:pt>
                <c:pt idx="65">
                  <c:v>236021</c:v>
                </c:pt>
                <c:pt idx="66">
                  <c:v>236047</c:v>
                </c:pt>
                <c:pt idx="67">
                  <c:v>236063</c:v>
                </c:pt>
                <c:pt idx="68">
                  <c:v>236077</c:v>
                </c:pt>
                <c:pt idx="69">
                  <c:v>236096</c:v>
                </c:pt>
                <c:pt idx="70">
                  <c:v>236109</c:v>
                </c:pt>
                <c:pt idx="71">
                  <c:v>236126</c:v>
                </c:pt>
                <c:pt idx="72">
                  <c:v>236135</c:v>
                </c:pt>
                <c:pt idx="73">
                  <c:v>236160</c:v>
                </c:pt>
                <c:pt idx="74">
                  <c:v>236193</c:v>
                </c:pt>
                <c:pt idx="75">
                  <c:v>236231</c:v>
                </c:pt>
                <c:pt idx="76">
                  <c:v>236254</c:v>
                </c:pt>
                <c:pt idx="77">
                  <c:v>236274</c:v>
                </c:pt>
                <c:pt idx="78">
                  <c:v>236303</c:v>
                </c:pt>
                <c:pt idx="79">
                  <c:v>236341</c:v>
                </c:pt>
                <c:pt idx="80">
                  <c:v>236362</c:v>
                </c:pt>
                <c:pt idx="81">
                  <c:v>236393</c:v>
                </c:pt>
                <c:pt idx="82">
                  <c:v>236409</c:v>
                </c:pt>
                <c:pt idx="83">
                  <c:v>236405</c:v>
                </c:pt>
                <c:pt idx="84">
                  <c:v>236396</c:v>
                </c:pt>
                <c:pt idx="85">
                  <c:v>236393</c:v>
                </c:pt>
                <c:pt idx="86">
                  <c:v>236198</c:v>
                </c:pt>
                <c:pt idx="87">
                  <c:v>236231</c:v>
                </c:pt>
                <c:pt idx="88">
                  <c:v>236255</c:v>
                </c:pt>
                <c:pt idx="89">
                  <c:v>236259</c:v>
                </c:pt>
                <c:pt idx="90">
                  <c:v>236260</c:v>
                </c:pt>
                <c:pt idx="91">
                  <c:v>236248</c:v>
                </c:pt>
                <c:pt idx="92">
                  <c:v>236265</c:v>
                </c:pt>
                <c:pt idx="93">
                  <c:v>236263</c:v>
                </c:pt>
                <c:pt idx="94">
                  <c:v>236267</c:v>
                </c:pt>
                <c:pt idx="95">
                  <c:v>236291</c:v>
                </c:pt>
                <c:pt idx="96">
                  <c:v>236314</c:v>
                </c:pt>
                <c:pt idx="97">
                  <c:v>236337</c:v>
                </c:pt>
                <c:pt idx="98">
                  <c:v>236358</c:v>
                </c:pt>
                <c:pt idx="99">
                  <c:v>236366</c:v>
                </c:pt>
                <c:pt idx="100">
                  <c:v>236371</c:v>
                </c:pt>
                <c:pt idx="101">
                  <c:v>236382</c:v>
                </c:pt>
                <c:pt idx="102">
                  <c:v>236395</c:v>
                </c:pt>
                <c:pt idx="103">
                  <c:v>236418</c:v>
                </c:pt>
                <c:pt idx="104">
                  <c:v>236438</c:v>
                </c:pt>
                <c:pt idx="105">
                  <c:v>236446</c:v>
                </c:pt>
                <c:pt idx="106">
                  <c:v>236459</c:v>
                </c:pt>
                <c:pt idx="107">
                  <c:v>236479</c:v>
                </c:pt>
                <c:pt idx="108">
                  <c:v>236471</c:v>
                </c:pt>
                <c:pt idx="109">
                  <c:v>236479</c:v>
                </c:pt>
                <c:pt idx="110">
                  <c:v>236485</c:v>
                </c:pt>
                <c:pt idx="111">
                  <c:v>236484</c:v>
                </c:pt>
                <c:pt idx="112">
                  <c:v>236479</c:v>
                </c:pt>
                <c:pt idx="113">
                  <c:v>236496</c:v>
                </c:pt>
                <c:pt idx="114">
                  <c:v>236520</c:v>
                </c:pt>
                <c:pt idx="115">
                  <c:v>236567</c:v>
                </c:pt>
                <c:pt idx="116">
                  <c:v>236592</c:v>
                </c:pt>
                <c:pt idx="117">
                  <c:v>236632</c:v>
                </c:pt>
                <c:pt idx="118">
                  <c:v>236636</c:v>
                </c:pt>
                <c:pt idx="119">
                  <c:v>236672</c:v>
                </c:pt>
                <c:pt idx="120">
                  <c:v>236674</c:v>
                </c:pt>
                <c:pt idx="121">
                  <c:v>236674</c:v>
                </c:pt>
                <c:pt idx="122">
                  <c:v>236679</c:v>
                </c:pt>
                <c:pt idx="123">
                  <c:v>236681</c:v>
                </c:pt>
                <c:pt idx="124">
                  <c:v>236698</c:v>
                </c:pt>
                <c:pt idx="125">
                  <c:v>236706</c:v>
                </c:pt>
                <c:pt idx="126">
                  <c:v>236702</c:v>
                </c:pt>
                <c:pt idx="127">
                  <c:v>236718</c:v>
                </c:pt>
                <c:pt idx="128">
                  <c:v>236728</c:v>
                </c:pt>
                <c:pt idx="129">
                  <c:v>236716</c:v>
                </c:pt>
                <c:pt idx="130">
                  <c:v>236723</c:v>
                </c:pt>
                <c:pt idx="131">
                  <c:v>236735</c:v>
                </c:pt>
                <c:pt idx="132">
                  <c:v>236754</c:v>
                </c:pt>
                <c:pt idx="133">
                  <c:v>236778</c:v>
                </c:pt>
                <c:pt idx="134">
                  <c:v>236764</c:v>
                </c:pt>
                <c:pt idx="135">
                  <c:v>236784</c:v>
                </c:pt>
                <c:pt idx="136">
                  <c:v>236811</c:v>
                </c:pt>
                <c:pt idx="137">
                  <c:v>236832</c:v>
                </c:pt>
                <c:pt idx="138">
                  <c:v>236866</c:v>
                </c:pt>
                <c:pt idx="139">
                  <c:v>236887</c:v>
                </c:pt>
                <c:pt idx="140">
                  <c:v>236920</c:v>
                </c:pt>
                <c:pt idx="141">
                  <c:v>236936</c:v>
                </c:pt>
                <c:pt idx="142">
                  <c:v>236954</c:v>
                </c:pt>
                <c:pt idx="143">
                  <c:v>236961</c:v>
                </c:pt>
                <c:pt idx="144">
                  <c:v>236972</c:v>
                </c:pt>
                <c:pt idx="145">
                  <c:v>236988</c:v>
                </c:pt>
                <c:pt idx="146">
                  <c:v>237016</c:v>
                </c:pt>
                <c:pt idx="147">
                  <c:v>237028</c:v>
                </c:pt>
                <c:pt idx="148">
                  <c:v>237040</c:v>
                </c:pt>
                <c:pt idx="149">
                  <c:v>237055</c:v>
                </c:pt>
                <c:pt idx="150">
                  <c:v>237074</c:v>
                </c:pt>
                <c:pt idx="151">
                  <c:v>237088</c:v>
                </c:pt>
                <c:pt idx="152">
                  <c:v>237122</c:v>
                </c:pt>
                <c:pt idx="153">
                  <c:v>237144</c:v>
                </c:pt>
                <c:pt idx="154">
                  <c:v>237161</c:v>
                </c:pt>
                <c:pt idx="155">
                  <c:v>237181</c:v>
                </c:pt>
                <c:pt idx="156">
                  <c:v>237202</c:v>
                </c:pt>
                <c:pt idx="157">
                  <c:v>237214</c:v>
                </c:pt>
                <c:pt idx="158">
                  <c:v>237204</c:v>
                </c:pt>
                <c:pt idx="159">
                  <c:v>237232</c:v>
                </c:pt>
                <c:pt idx="160">
                  <c:v>237238</c:v>
                </c:pt>
                <c:pt idx="161">
                  <c:v>237281</c:v>
                </c:pt>
                <c:pt idx="162">
                  <c:v>237302</c:v>
                </c:pt>
                <c:pt idx="163">
                  <c:v>237335</c:v>
                </c:pt>
                <c:pt idx="164">
                  <c:v>237370</c:v>
                </c:pt>
                <c:pt idx="165">
                  <c:v>237385</c:v>
                </c:pt>
                <c:pt idx="166">
                  <c:v>237405</c:v>
                </c:pt>
                <c:pt idx="167">
                  <c:v>237419</c:v>
                </c:pt>
                <c:pt idx="168">
                  <c:v>237426</c:v>
                </c:pt>
                <c:pt idx="169">
                  <c:v>237440</c:v>
                </c:pt>
                <c:pt idx="170">
                  <c:v>237452</c:v>
                </c:pt>
                <c:pt idx="171">
                  <c:v>237459</c:v>
                </c:pt>
                <c:pt idx="172">
                  <c:v>237490</c:v>
                </c:pt>
                <c:pt idx="173">
                  <c:v>237523</c:v>
                </c:pt>
                <c:pt idx="174">
                  <c:v>237524</c:v>
                </c:pt>
                <c:pt idx="175">
                  <c:v>237529</c:v>
                </c:pt>
                <c:pt idx="176">
                  <c:v>237553</c:v>
                </c:pt>
                <c:pt idx="177">
                  <c:v>237614</c:v>
                </c:pt>
                <c:pt idx="178">
                  <c:v>237716</c:v>
                </c:pt>
                <c:pt idx="179">
                  <c:v>237734</c:v>
                </c:pt>
                <c:pt idx="180">
                  <c:v>237754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2F5-48F2-B35F-85419F5227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0389872"/>
        <c:axId val="300385936"/>
      </c:lineChart>
      <c:dateAx>
        <c:axId val="3003898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85936"/>
        <c:crosses val="autoZero"/>
        <c:auto val="1"/>
        <c:lblOffset val="100"/>
        <c:baseTimeUnit val="days"/>
      </c:dateAx>
      <c:valAx>
        <c:axId val="300385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0389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E01C35-B66C-4E8A-A0B5-5BD16B80D09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BAA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8CA6C5-D431-4D98-BAB4-C1DBEACBF8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Jumeirah</a:t>
            </a:r>
          </a:p>
        </p:txBody>
      </p:sp>
    </p:spTree>
    <p:extLst>
      <p:ext uri="{BB962C8B-B14F-4D97-AF65-F5344CB8AC3E}">
        <p14:creationId xmlns:p14="http://schemas.microsoft.com/office/powerpoint/2010/main" val="1392185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DAB88-17DE-408C-B429-750CE2CDD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BAA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0C70FD-8634-4D19-92B1-2F3308888BC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0281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2A930E-6B6E-4147-AFA6-C4F0072703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B0920F-42B4-4115-9B47-230BBED72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36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A62F42-D51E-478C-89B7-9634FB6BA2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BAA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0CF43D-C27E-46E3-B906-AD8E937A0AF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65093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CE9CB-D7C5-4A13-90D0-373B1E186D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6CD0B-F9CB-4744-8707-BAAE64D18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5665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1DDC03-31A5-490A-8573-BCFA3047DC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BAA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997682-4888-4E73-A88D-34A19B0A56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84128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388E8D-1A83-4D76-9A31-75BA2E3880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733712-AB90-4D34-B1BB-FF6F23DB4F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0061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35</Words>
  <Application>Microsoft Office PowerPoint</Application>
  <PresentationFormat>On-screen Show (4:3)</PresentationFormat>
  <Paragraphs>11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BAA</vt:lpstr>
      <vt:lpstr>Facebook Fans Total | BAA</vt:lpstr>
      <vt:lpstr>Instagram Followers Total | BAA</vt:lpstr>
      <vt:lpstr>Twitter Followers Total | BAA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BAA</dc:title>
  <dc:creator>Frederik Peiniger</dc:creator>
  <cp:lastModifiedBy>Frederik Peiniger</cp:lastModifiedBy>
  <cp:revision>1</cp:revision>
  <dcterms:created xsi:type="dcterms:W3CDTF">2019-07-24T06:45:56Z</dcterms:created>
  <dcterms:modified xsi:type="dcterms:W3CDTF">2019-07-24T06:46:04Z</dcterms:modified>
</cp:coreProperties>
</file>