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1.1381905615547999E-2</c:v>
                </c:pt>
                <c:pt idx="1">
                  <c:v>1.5642775881684001E-2</c:v>
                </c:pt>
                <c:pt idx="2">
                  <c:v>2.9850746268657E-2</c:v>
                </c:pt>
                <c:pt idx="3">
                  <c:v>4.2625140307754002E-2</c:v>
                </c:pt>
                <c:pt idx="4">
                  <c:v>9.9424756764434005E-3</c:v>
                </c:pt>
                <c:pt idx="5">
                  <c:v>5.5374130342183997E-2</c:v>
                </c:pt>
                <c:pt idx="6">
                  <c:v>1.7741821020510001E-2</c:v>
                </c:pt>
                <c:pt idx="7">
                  <c:v>2.4120660054768001E-2</c:v>
                </c:pt>
                <c:pt idx="8">
                  <c:v>3.6887280981769001E-2</c:v>
                </c:pt>
                <c:pt idx="9">
                  <c:v>2.9088741947385002E-2</c:v>
                </c:pt>
                <c:pt idx="10">
                  <c:v>0</c:v>
                </c:pt>
                <c:pt idx="11">
                  <c:v>8.5099140498680996E-3</c:v>
                </c:pt>
                <c:pt idx="12">
                  <c:v>2.4104927330734001E-2</c:v>
                </c:pt>
                <c:pt idx="13">
                  <c:v>0</c:v>
                </c:pt>
                <c:pt idx="14">
                  <c:v>1.5587139193153E-2</c:v>
                </c:pt>
                <c:pt idx="15">
                  <c:v>0</c:v>
                </c:pt>
                <c:pt idx="16">
                  <c:v>8.4956955142727997E-2</c:v>
                </c:pt>
                <c:pt idx="17">
                  <c:v>0</c:v>
                </c:pt>
                <c:pt idx="18">
                  <c:v>3.8202501556397997E-2</c:v>
                </c:pt>
                <c:pt idx="19">
                  <c:v>0</c:v>
                </c:pt>
                <c:pt idx="20">
                  <c:v>2.9694990030968E-2</c:v>
                </c:pt>
                <c:pt idx="21">
                  <c:v>0</c:v>
                </c:pt>
                <c:pt idx="22">
                  <c:v>3.9563669247725003E-2</c:v>
                </c:pt>
                <c:pt idx="23">
                  <c:v>0</c:v>
                </c:pt>
                <c:pt idx="24">
                  <c:v>9.8793310281561006E-3</c:v>
                </c:pt>
                <c:pt idx="25">
                  <c:v>0</c:v>
                </c:pt>
                <c:pt idx="26">
                  <c:v>1.1277612529428001E-2</c:v>
                </c:pt>
                <c:pt idx="27">
                  <c:v>1.9724977457168998E-2</c:v>
                </c:pt>
                <c:pt idx="28">
                  <c:v>1.9718309859155E-2</c:v>
                </c:pt>
                <c:pt idx="29">
                  <c:v>0</c:v>
                </c:pt>
                <c:pt idx="30">
                  <c:v>3.0961930898599999E-2</c:v>
                </c:pt>
                <c:pt idx="31">
                  <c:v>3.2355630583104998E-2</c:v>
                </c:pt>
                <c:pt idx="32">
                  <c:v>2.531040398217E-2</c:v>
                </c:pt>
                <c:pt idx="33">
                  <c:v>3.2323800154591999E-2</c:v>
                </c:pt>
                <c:pt idx="34">
                  <c:v>0</c:v>
                </c:pt>
                <c:pt idx="35">
                  <c:v>3.0888898249160999E-2</c:v>
                </c:pt>
                <c:pt idx="36">
                  <c:v>0</c:v>
                </c:pt>
                <c:pt idx="37">
                  <c:v>1.8237934904602002E-2</c:v>
                </c:pt>
                <c:pt idx="38">
                  <c:v>0</c:v>
                </c:pt>
                <c:pt idx="39">
                  <c:v>4.0645278840627998E-2</c:v>
                </c:pt>
                <c:pt idx="40">
                  <c:v>1.2609280430397E-2</c:v>
                </c:pt>
                <c:pt idx="41">
                  <c:v>1.2603276851982001E-2</c:v>
                </c:pt>
                <c:pt idx="42">
                  <c:v>0</c:v>
                </c:pt>
                <c:pt idx="43">
                  <c:v>1.8188432157148E-2</c:v>
                </c:pt>
                <c:pt idx="44">
                  <c:v>2.9370629370628999E-2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2.5130890052356001E-2</c:v>
                </c:pt>
                <c:pt idx="49">
                  <c:v>2.6519275325908E-2</c:v>
                </c:pt>
                <c:pt idx="50">
                  <c:v>0</c:v>
                </c:pt>
                <c:pt idx="51">
                  <c:v>0</c:v>
                </c:pt>
                <c:pt idx="52">
                  <c:v>1.8127309488949001E-2</c:v>
                </c:pt>
                <c:pt idx="53">
                  <c:v>3.2055302365124001E-2</c:v>
                </c:pt>
                <c:pt idx="54">
                  <c:v>5.8506414810481001E-2</c:v>
                </c:pt>
                <c:pt idx="55">
                  <c:v>0</c:v>
                </c:pt>
                <c:pt idx="56">
                  <c:v>1.3920403134875E-2</c:v>
                </c:pt>
                <c:pt idx="57">
                  <c:v>0</c:v>
                </c:pt>
                <c:pt idx="58">
                  <c:v>2.3650199635509E-2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1.5293708724366001E-2</c:v>
                </c:pt>
                <c:pt idx="63">
                  <c:v>0</c:v>
                </c:pt>
                <c:pt idx="64">
                  <c:v>1.5286482580358E-2</c:v>
                </c:pt>
                <c:pt idx="65">
                  <c:v>0</c:v>
                </c:pt>
                <c:pt idx="66">
                  <c:v>2.9167071764886001E-2</c:v>
                </c:pt>
                <c:pt idx="67">
                  <c:v>0</c:v>
                </c:pt>
                <c:pt idx="68">
                  <c:v>3.6089056687580001E-2</c:v>
                </c:pt>
                <c:pt idx="69">
                  <c:v>4.8567265662942997E-2</c:v>
                </c:pt>
                <c:pt idx="70">
                  <c:v>2.6359966148254001E-2</c:v>
                </c:pt>
                <c:pt idx="71">
                  <c:v>0</c:v>
                </c:pt>
                <c:pt idx="72">
                  <c:v>2.2189862006795999E-2</c:v>
                </c:pt>
                <c:pt idx="73">
                  <c:v>1.5251511286118E-2</c:v>
                </c:pt>
                <c:pt idx="74">
                  <c:v>4.0196268677404001E-2</c:v>
                </c:pt>
                <c:pt idx="75">
                  <c:v>0</c:v>
                </c:pt>
                <c:pt idx="76">
                  <c:v>0</c:v>
                </c:pt>
                <c:pt idx="77">
                  <c:v>2.5623978503560001E-2</c:v>
                </c:pt>
                <c:pt idx="78">
                  <c:v>6.9233858125977996E-3</c:v>
                </c:pt>
                <c:pt idx="79">
                  <c:v>0</c:v>
                </c:pt>
                <c:pt idx="80">
                  <c:v>1.9381186405482E-2</c:v>
                </c:pt>
                <c:pt idx="81">
                  <c:v>1.3842554781910999E-2</c:v>
                </c:pt>
                <c:pt idx="82">
                  <c:v>0</c:v>
                </c:pt>
                <c:pt idx="83">
                  <c:v>0</c:v>
                </c:pt>
                <c:pt idx="84">
                  <c:v>2.9039618336445E-2</c:v>
                </c:pt>
                <c:pt idx="85">
                  <c:v>4.0096230954289998E-2</c:v>
                </c:pt>
                <c:pt idx="86">
                  <c:v>2.3498838880902002E-2</c:v>
                </c:pt>
                <c:pt idx="87">
                  <c:v>6.7718842422400005E-2</c:v>
                </c:pt>
                <c:pt idx="88">
                  <c:v>0</c:v>
                </c:pt>
                <c:pt idx="89">
                  <c:v>2.210860853945E-2</c:v>
                </c:pt>
                <c:pt idx="90">
                  <c:v>8.2880941527496005E-3</c:v>
                </c:pt>
                <c:pt idx="91">
                  <c:v>1.1047282368537E-2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DB-4479-8C54-1B326D6039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2.9274576006558001E-2</c:v>
                </c:pt>
                <c:pt idx="1">
                  <c:v>2.5361894728628001E-2</c:v>
                </c:pt>
                <c:pt idx="2">
                  <c:v>4.4850919443849002E-2</c:v>
                </c:pt>
                <c:pt idx="3">
                  <c:v>1.55927182006E-2</c:v>
                </c:pt>
                <c:pt idx="4">
                  <c:v>4.0916530278232E-2</c:v>
                </c:pt>
                <c:pt idx="5">
                  <c:v>7.4010595200996995E-2</c:v>
                </c:pt>
                <c:pt idx="6">
                  <c:v>2.9206176132713001E-2</c:v>
                </c:pt>
                <c:pt idx="7">
                  <c:v>1.5573898146706001E-2</c:v>
                </c:pt>
                <c:pt idx="8">
                  <c:v>5.0617139742242002E-2</c:v>
                </c:pt>
                <c:pt idx="9">
                  <c:v>5.2570093457944E-2</c:v>
                </c:pt>
                <c:pt idx="10">
                  <c:v>5.4515011097698997E-2</c:v>
                </c:pt>
                <c:pt idx="11">
                  <c:v>1.5571776155718E-2</c:v>
                </c:pt>
                <c:pt idx="12">
                  <c:v>1.7512794068999998E-2</c:v>
                </c:pt>
                <c:pt idx="13">
                  <c:v>7.5866630354433001E-2</c:v>
                </c:pt>
                <c:pt idx="14">
                  <c:v>0</c:v>
                </c:pt>
                <c:pt idx="15">
                  <c:v>0.10692692031028</c:v>
                </c:pt>
                <c:pt idx="16">
                  <c:v>0</c:v>
                </c:pt>
                <c:pt idx="17">
                  <c:v>3.4965034965035002E-2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8.5352369498167005E-2</c:v>
                </c:pt>
                <c:pt idx="22">
                  <c:v>0</c:v>
                </c:pt>
                <c:pt idx="23">
                  <c:v>3.1016167177141001E-2</c:v>
                </c:pt>
                <c:pt idx="24">
                  <c:v>0</c:v>
                </c:pt>
                <c:pt idx="25">
                  <c:v>4.0664575345648997E-2</c:v>
                </c:pt>
                <c:pt idx="26">
                  <c:v>0</c:v>
                </c:pt>
                <c:pt idx="27">
                  <c:v>5.8042796888905998E-3</c:v>
                </c:pt>
                <c:pt idx="28">
                  <c:v>0</c:v>
                </c:pt>
                <c:pt idx="29">
                  <c:v>2.7065169060644999E-2</c:v>
                </c:pt>
                <c:pt idx="30">
                  <c:v>0</c:v>
                </c:pt>
                <c:pt idx="31">
                  <c:v>0</c:v>
                </c:pt>
                <c:pt idx="32">
                  <c:v>5.9852492566707001E-2</c:v>
                </c:pt>
                <c:pt idx="33">
                  <c:v>4.8249507855020003E-2</c:v>
                </c:pt>
                <c:pt idx="34">
                  <c:v>2.5080063278929001E-2</c:v>
                </c:pt>
                <c:pt idx="35">
                  <c:v>1.5425849867916E-2</c:v>
                </c:pt>
                <c:pt idx="36">
                  <c:v>0</c:v>
                </c:pt>
                <c:pt idx="37">
                  <c:v>1.3485397241273E-2</c:v>
                </c:pt>
                <c:pt idx="38">
                  <c:v>0</c:v>
                </c:pt>
                <c:pt idx="39">
                  <c:v>6.9290732364545998E-2</c:v>
                </c:pt>
                <c:pt idx="40">
                  <c:v>3.4631368323841998E-2</c:v>
                </c:pt>
                <c:pt idx="41">
                  <c:v>0</c:v>
                </c:pt>
                <c:pt idx="42">
                  <c:v>7.3050231646129005E-2</c:v>
                </c:pt>
                <c:pt idx="43">
                  <c:v>1.3449899125757E-2</c:v>
                </c:pt>
                <c:pt idx="44">
                  <c:v>0</c:v>
                </c:pt>
                <c:pt idx="45">
                  <c:v>5.9518095420947E-2</c:v>
                </c:pt>
                <c:pt idx="46">
                  <c:v>1.3432864462397999E-2</c:v>
                </c:pt>
                <c:pt idx="47">
                  <c:v>1.9181708322943E-3</c:v>
                </c:pt>
                <c:pt idx="48">
                  <c:v>7.2869525197514995E-2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5.9361954731721997E-2</c:v>
                </c:pt>
                <c:pt idx="53">
                  <c:v>1.1484572391088001E-2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5.9237178017274003E-2</c:v>
                </c:pt>
                <c:pt idx="60">
                  <c:v>0</c:v>
                </c:pt>
                <c:pt idx="61">
                  <c:v>1.337255950789E-2</c:v>
                </c:pt>
                <c:pt idx="62">
                  <c:v>0</c:v>
                </c:pt>
                <c:pt idx="63">
                  <c:v>0</c:v>
                </c:pt>
                <c:pt idx="64">
                  <c:v>5.7261743429215001E-2</c:v>
                </c:pt>
                <c:pt idx="65">
                  <c:v>0</c:v>
                </c:pt>
                <c:pt idx="66">
                  <c:v>4.5785798771413998E-2</c:v>
                </c:pt>
                <c:pt idx="67">
                  <c:v>1.335062557217E-2</c:v>
                </c:pt>
                <c:pt idx="68">
                  <c:v>4.0045002955702999E-2</c:v>
                </c:pt>
                <c:pt idx="69">
                  <c:v>8.0070156708735005E-2</c:v>
                </c:pt>
                <c:pt idx="70">
                  <c:v>7.0520517658719001E-2</c:v>
                </c:pt>
                <c:pt idx="71">
                  <c:v>0.14482535205899999</c:v>
                </c:pt>
                <c:pt idx="72">
                  <c:v>0.14097386268383999</c:v>
                </c:pt>
                <c:pt idx="73">
                  <c:v>0</c:v>
                </c:pt>
                <c:pt idx="74">
                  <c:v>0</c:v>
                </c:pt>
                <c:pt idx="75">
                  <c:v>0.11609317904994</c:v>
                </c:pt>
                <c:pt idx="76">
                  <c:v>4.9466334354369E-2</c:v>
                </c:pt>
                <c:pt idx="77">
                  <c:v>5.1355206847361001E-2</c:v>
                </c:pt>
                <c:pt idx="78">
                  <c:v>0</c:v>
                </c:pt>
                <c:pt idx="79">
                  <c:v>1.7111242086050998E-2</c:v>
                </c:pt>
                <c:pt idx="80">
                  <c:v>0</c:v>
                </c:pt>
                <c:pt idx="81">
                  <c:v>1.5205367494726001E-2</c:v>
                </c:pt>
                <c:pt idx="82">
                  <c:v>0</c:v>
                </c:pt>
                <c:pt idx="83">
                  <c:v>3.7988869261305999E-2</c:v>
                </c:pt>
                <c:pt idx="84">
                  <c:v>0</c:v>
                </c:pt>
                <c:pt idx="85">
                  <c:v>0</c:v>
                </c:pt>
                <c:pt idx="86">
                  <c:v>4.7464449127603003E-2</c:v>
                </c:pt>
                <c:pt idx="87">
                  <c:v>0</c:v>
                </c:pt>
                <c:pt idx="88">
                  <c:v>7.4015030744705002E-2</c:v>
                </c:pt>
                <c:pt idx="89">
                  <c:v>0</c:v>
                </c:pt>
                <c:pt idx="90">
                  <c:v>2.4662783859157E-2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DB-4479-8C54-1B326D603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17504"/>
        <c:axId val="295018160"/>
      </c:lineChart>
      <c:dateAx>
        <c:axId val="29501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8160"/>
        <c:crosses val="autoZero"/>
        <c:auto val="1"/>
        <c:lblOffset val="100"/>
        <c:baseTimeUnit val="days"/>
      </c:dateAx>
      <c:valAx>
        <c:axId val="29501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0.10311821391166</c:v>
                </c:pt>
                <c:pt idx="1">
                  <c:v>4.1234612819113003E-2</c:v>
                </c:pt>
                <c:pt idx="2">
                  <c:v>5.9810062638917E-2</c:v>
                </c:pt>
                <c:pt idx="3">
                  <c:v>1.9592476489028E-2</c:v>
                </c:pt>
                <c:pt idx="4">
                  <c:v>0.18454580329921</c:v>
                </c:pt>
                <c:pt idx="5">
                  <c:v>0.10979208124614</c:v>
                </c:pt>
                <c:pt idx="6">
                  <c:v>2.6630728632874998E-2</c:v>
                </c:pt>
                <c:pt idx="7">
                  <c:v>5.0624026848885999E-2</c:v>
                </c:pt>
                <c:pt idx="8">
                  <c:v>7.3392423643652005E-2</c:v>
                </c:pt>
                <c:pt idx="9">
                  <c:v>0.15157317638522</c:v>
                </c:pt>
                <c:pt idx="10">
                  <c:v>0.18335610172837999</c:v>
                </c:pt>
                <c:pt idx="11">
                  <c:v>3.3033081422516999E-2</c:v>
                </c:pt>
                <c:pt idx="12">
                  <c:v>3.2619989207212999E-2</c:v>
                </c:pt>
                <c:pt idx="13">
                  <c:v>0.32773156610595</c:v>
                </c:pt>
                <c:pt idx="14">
                  <c:v>0</c:v>
                </c:pt>
                <c:pt idx="15">
                  <c:v>0.13521017939492999</c:v>
                </c:pt>
                <c:pt idx="16">
                  <c:v>0</c:v>
                </c:pt>
                <c:pt idx="17">
                  <c:v>4.3441884412407997E-2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7.8761673605194996E-2</c:v>
                </c:pt>
                <c:pt idx="22">
                  <c:v>0</c:v>
                </c:pt>
                <c:pt idx="23">
                  <c:v>6.8670562014335995E-2</c:v>
                </c:pt>
                <c:pt idx="24">
                  <c:v>0</c:v>
                </c:pt>
                <c:pt idx="25">
                  <c:v>5.6187666807136001E-2</c:v>
                </c:pt>
                <c:pt idx="26">
                  <c:v>0</c:v>
                </c:pt>
                <c:pt idx="27">
                  <c:v>2.5274509253278999E-2</c:v>
                </c:pt>
                <c:pt idx="28">
                  <c:v>0</c:v>
                </c:pt>
                <c:pt idx="29">
                  <c:v>4.4512706172028002E-2</c:v>
                </c:pt>
                <c:pt idx="30">
                  <c:v>0</c:v>
                </c:pt>
                <c:pt idx="31">
                  <c:v>0</c:v>
                </c:pt>
                <c:pt idx="32">
                  <c:v>8.5323890288698995E-2</c:v>
                </c:pt>
                <c:pt idx="33">
                  <c:v>0.15337607573494</c:v>
                </c:pt>
                <c:pt idx="34">
                  <c:v>2.7625747196387E-2</c:v>
                </c:pt>
                <c:pt idx="35">
                  <c:v>2.3217738352100999E-2</c:v>
                </c:pt>
                <c:pt idx="36">
                  <c:v>0</c:v>
                </c:pt>
                <c:pt idx="37">
                  <c:v>1.5606304947198999E-2</c:v>
                </c:pt>
                <c:pt idx="38">
                  <c:v>0</c:v>
                </c:pt>
                <c:pt idx="39">
                  <c:v>0.55366422505011004</c:v>
                </c:pt>
                <c:pt idx="40">
                  <c:v>5.3995032457014001E-2</c:v>
                </c:pt>
                <c:pt idx="41">
                  <c:v>0</c:v>
                </c:pt>
                <c:pt idx="42">
                  <c:v>0.46054393757070999</c:v>
                </c:pt>
                <c:pt idx="43">
                  <c:v>2.5574834362986999E-2</c:v>
                </c:pt>
                <c:pt idx="44">
                  <c:v>0</c:v>
                </c:pt>
                <c:pt idx="45">
                  <c:v>0.25072762914669</c:v>
                </c:pt>
                <c:pt idx="46">
                  <c:v>2.5143377114737998E-2</c:v>
                </c:pt>
                <c:pt idx="47">
                  <c:v>4.1094469402574003E-2</c:v>
                </c:pt>
                <c:pt idx="48">
                  <c:v>0.12324456268123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9.9224138961613001E-2</c:v>
                </c:pt>
                <c:pt idx="53">
                  <c:v>4.1432612246524003E-2</c:v>
                </c:pt>
                <c:pt idx="54">
                  <c:v>1.8322751280600999E-2</c:v>
                </c:pt>
                <c:pt idx="55">
                  <c:v>1.2744637295588E-2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9.8109062252488999E-2</c:v>
                </c:pt>
                <c:pt idx="60">
                  <c:v>0</c:v>
                </c:pt>
                <c:pt idx="61">
                  <c:v>1.1141396255694999E-2</c:v>
                </c:pt>
                <c:pt idx="62">
                  <c:v>0</c:v>
                </c:pt>
                <c:pt idx="63">
                  <c:v>0</c:v>
                </c:pt>
                <c:pt idx="64">
                  <c:v>0.14398561734828</c:v>
                </c:pt>
                <c:pt idx="65">
                  <c:v>0</c:v>
                </c:pt>
                <c:pt idx="66">
                  <c:v>0.13638930198898</c:v>
                </c:pt>
                <c:pt idx="67">
                  <c:v>3.2602429278572001E-2</c:v>
                </c:pt>
                <c:pt idx="68">
                  <c:v>0.14309506679757</c:v>
                </c:pt>
                <c:pt idx="69">
                  <c:v>0.24556161291861001</c:v>
                </c:pt>
                <c:pt idx="70">
                  <c:v>8.9380770025264997E-2</c:v>
                </c:pt>
                <c:pt idx="71">
                  <c:v>0.32843657043912</c:v>
                </c:pt>
                <c:pt idx="72">
                  <c:v>0.37322618300789001</c:v>
                </c:pt>
                <c:pt idx="73">
                  <c:v>0</c:v>
                </c:pt>
                <c:pt idx="74">
                  <c:v>0</c:v>
                </c:pt>
                <c:pt idx="75">
                  <c:v>0.13932386248615999</c:v>
                </c:pt>
                <c:pt idx="76">
                  <c:v>0.15518952173049999</c:v>
                </c:pt>
                <c:pt idx="77">
                  <c:v>0.16350893346139</c:v>
                </c:pt>
                <c:pt idx="78">
                  <c:v>0</c:v>
                </c:pt>
                <c:pt idx="79">
                  <c:v>5.7132881560362003E-2</c:v>
                </c:pt>
                <c:pt idx="80">
                  <c:v>0</c:v>
                </c:pt>
                <c:pt idx="81">
                  <c:v>2.3007382196253E-2</c:v>
                </c:pt>
                <c:pt idx="82">
                  <c:v>0</c:v>
                </c:pt>
                <c:pt idx="83">
                  <c:v>2.3002454917171001E-2</c:v>
                </c:pt>
                <c:pt idx="84">
                  <c:v>0</c:v>
                </c:pt>
                <c:pt idx="85">
                  <c:v>0</c:v>
                </c:pt>
                <c:pt idx="86">
                  <c:v>6.7804674953905006E-2</c:v>
                </c:pt>
                <c:pt idx="87">
                  <c:v>0</c:v>
                </c:pt>
                <c:pt idx="88">
                  <c:v>7.5318518048694993E-2</c:v>
                </c:pt>
                <c:pt idx="89">
                  <c:v>0</c:v>
                </c:pt>
                <c:pt idx="90">
                  <c:v>1.8627656918193E-2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5-4546-9058-1191B117D1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2.8529489910143001E-2</c:v>
                </c:pt>
                <c:pt idx="1">
                  <c:v>0.11931979010168001</c:v>
                </c:pt>
                <c:pt idx="2">
                  <c:v>0.13453383373534</c:v>
                </c:pt>
                <c:pt idx="3">
                  <c:v>0.12100635501001</c:v>
                </c:pt>
                <c:pt idx="4">
                  <c:v>3.2200793706050002E-2</c:v>
                </c:pt>
                <c:pt idx="5">
                  <c:v>4.7413980599416997E-2</c:v>
                </c:pt>
                <c:pt idx="6">
                  <c:v>9.7397232875044995E-2</c:v>
                </c:pt>
                <c:pt idx="7">
                  <c:v>4.9982180266166E-2</c:v>
                </c:pt>
                <c:pt idx="8">
                  <c:v>0.13381471875014</c:v>
                </c:pt>
                <c:pt idx="9">
                  <c:v>9.5534624787760994E-2</c:v>
                </c:pt>
                <c:pt idx="10">
                  <c:v>0</c:v>
                </c:pt>
                <c:pt idx="11">
                  <c:v>2.3864898639266999E-2</c:v>
                </c:pt>
                <c:pt idx="12">
                  <c:v>7.9813652472270999E-2</c:v>
                </c:pt>
                <c:pt idx="13">
                  <c:v>0</c:v>
                </c:pt>
                <c:pt idx="14">
                  <c:v>7.5873192050223998E-2</c:v>
                </c:pt>
                <c:pt idx="15">
                  <c:v>0</c:v>
                </c:pt>
                <c:pt idx="16">
                  <c:v>0.23104098485013</c:v>
                </c:pt>
                <c:pt idx="17">
                  <c:v>0</c:v>
                </c:pt>
                <c:pt idx="18">
                  <c:v>0.19545809135823999</c:v>
                </c:pt>
                <c:pt idx="19">
                  <c:v>0</c:v>
                </c:pt>
                <c:pt idx="20">
                  <c:v>4.0722256879462002E-2</c:v>
                </c:pt>
                <c:pt idx="21">
                  <c:v>0</c:v>
                </c:pt>
                <c:pt idx="22">
                  <c:v>0.14332913305360001</c:v>
                </c:pt>
                <c:pt idx="23">
                  <c:v>0</c:v>
                </c:pt>
                <c:pt idx="24">
                  <c:v>2.1206704781030001E-2</c:v>
                </c:pt>
                <c:pt idx="25">
                  <c:v>0</c:v>
                </c:pt>
                <c:pt idx="26">
                  <c:v>4.4987952745346997E-2</c:v>
                </c:pt>
                <c:pt idx="27">
                  <c:v>0.16260654837329</c:v>
                </c:pt>
                <c:pt idx="28">
                  <c:v>4.6258868084406997E-2</c:v>
                </c:pt>
                <c:pt idx="29">
                  <c:v>0</c:v>
                </c:pt>
                <c:pt idx="30">
                  <c:v>9.1807329897219001E-2</c:v>
                </c:pt>
                <c:pt idx="31">
                  <c:v>4.7937396351574998E-2</c:v>
                </c:pt>
                <c:pt idx="32">
                  <c:v>3.8853728662826999E-2</c:v>
                </c:pt>
                <c:pt idx="33">
                  <c:v>8.6310692600153005E-2</c:v>
                </c:pt>
                <c:pt idx="34">
                  <c:v>0</c:v>
                </c:pt>
                <c:pt idx="35">
                  <c:v>0.10394293058682</c:v>
                </c:pt>
                <c:pt idx="36">
                  <c:v>0</c:v>
                </c:pt>
                <c:pt idx="37">
                  <c:v>3.1902052077943999E-2</c:v>
                </c:pt>
                <c:pt idx="38">
                  <c:v>0</c:v>
                </c:pt>
                <c:pt idx="39">
                  <c:v>0.20427248397926001</c:v>
                </c:pt>
                <c:pt idx="40">
                  <c:v>7.7993036643800001E-2</c:v>
                </c:pt>
                <c:pt idx="41">
                  <c:v>1.8094323121529001E-2</c:v>
                </c:pt>
                <c:pt idx="42">
                  <c:v>0</c:v>
                </c:pt>
                <c:pt idx="43">
                  <c:v>2.9711411765718999E-2</c:v>
                </c:pt>
                <c:pt idx="44">
                  <c:v>3.0996004959361001E-2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7.6941262438478999E-2</c:v>
                </c:pt>
                <c:pt idx="49">
                  <c:v>0.10141203365503999</c:v>
                </c:pt>
                <c:pt idx="50">
                  <c:v>0</c:v>
                </c:pt>
                <c:pt idx="51">
                  <c:v>0</c:v>
                </c:pt>
                <c:pt idx="52">
                  <c:v>4.5950356437343999E-2</c:v>
                </c:pt>
                <c:pt idx="53">
                  <c:v>0.10819536992511999</c:v>
                </c:pt>
                <c:pt idx="54">
                  <c:v>0.15667791313605001</c:v>
                </c:pt>
                <c:pt idx="55">
                  <c:v>0</c:v>
                </c:pt>
                <c:pt idx="56">
                  <c:v>2.9391068547695E-2</c:v>
                </c:pt>
                <c:pt idx="57">
                  <c:v>0</c:v>
                </c:pt>
                <c:pt idx="58">
                  <c:v>1.8012222579607998E-2</c:v>
                </c:pt>
                <c:pt idx="59">
                  <c:v>1.1146838156484E-2</c:v>
                </c:pt>
                <c:pt idx="60">
                  <c:v>0</c:v>
                </c:pt>
                <c:pt idx="61">
                  <c:v>0</c:v>
                </c:pt>
                <c:pt idx="62">
                  <c:v>2.4848978192879002E-2</c:v>
                </c:pt>
                <c:pt idx="63">
                  <c:v>0</c:v>
                </c:pt>
                <c:pt idx="64">
                  <c:v>4.7541545314373997E-2</c:v>
                </c:pt>
                <c:pt idx="65">
                  <c:v>0</c:v>
                </c:pt>
                <c:pt idx="66">
                  <c:v>4.9235142760507E-2</c:v>
                </c:pt>
                <c:pt idx="67">
                  <c:v>0</c:v>
                </c:pt>
                <c:pt idx="68">
                  <c:v>8.3032305558883995E-2</c:v>
                </c:pt>
                <c:pt idx="69">
                  <c:v>0.25718381582043998</c:v>
                </c:pt>
                <c:pt idx="70">
                  <c:v>9.0705664397599001E-2</c:v>
                </c:pt>
                <c:pt idx="71">
                  <c:v>0</c:v>
                </c:pt>
                <c:pt idx="72">
                  <c:v>0.10223724173333</c:v>
                </c:pt>
                <c:pt idx="73">
                  <c:v>0.14457604571683</c:v>
                </c:pt>
                <c:pt idx="74">
                  <c:v>9.3240093240092997E-2</c:v>
                </c:pt>
                <c:pt idx="75">
                  <c:v>0</c:v>
                </c:pt>
                <c:pt idx="76">
                  <c:v>2.5658021338920999E-2</c:v>
                </c:pt>
                <c:pt idx="77">
                  <c:v>4.1049498854034999E-2</c:v>
                </c:pt>
                <c:pt idx="78">
                  <c:v>4.0619641948545997E-2</c:v>
                </c:pt>
                <c:pt idx="79">
                  <c:v>0</c:v>
                </c:pt>
                <c:pt idx="80">
                  <c:v>4.8311450668878E-2</c:v>
                </c:pt>
                <c:pt idx="81">
                  <c:v>6.4550603826013006E-2</c:v>
                </c:pt>
                <c:pt idx="82">
                  <c:v>0</c:v>
                </c:pt>
                <c:pt idx="83">
                  <c:v>0</c:v>
                </c:pt>
                <c:pt idx="84">
                  <c:v>3.5041986282344E-2</c:v>
                </c:pt>
                <c:pt idx="85">
                  <c:v>0.11067240966738</c:v>
                </c:pt>
                <c:pt idx="86">
                  <c:v>3.5460386902727001E-2</c:v>
                </c:pt>
                <c:pt idx="87">
                  <c:v>0.19733554303581</c:v>
                </c:pt>
                <c:pt idx="88">
                  <c:v>0</c:v>
                </c:pt>
                <c:pt idx="89">
                  <c:v>9.3932394294033994E-2</c:v>
                </c:pt>
                <c:pt idx="90">
                  <c:v>3.2016802417909003E-2</c:v>
                </c:pt>
                <c:pt idx="91">
                  <c:v>1.9208277487045001E-2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F5-4546-9058-1191B117D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90296"/>
        <c:axId val="20088656"/>
      </c:lineChart>
      <c:dateAx>
        <c:axId val="2009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88656"/>
        <c:crosses val="autoZero"/>
        <c:auto val="1"/>
        <c:lblOffset val="100"/>
        <c:baseTimeUnit val="days"/>
      </c:dateAx>
      <c:valAx>
        <c:axId val="2008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0.56000000000000005</c:v>
                </c:pt>
                <c:pt idx="1">
                  <c:v>0</c:v>
                </c:pt>
                <c:pt idx="2">
                  <c:v>0.60460000000000003</c:v>
                </c:pt>
                <c:pt idx="3">
                  <c:v>0.75870000000000004</c:v>
                </c:pt>
                <c:pt idx="4">
                  <c:v>0.2833</c:v>
                </c:pt>
                <c:pt idx="5">
                  <c:v>0.16489999999999999</c:v>
                </c:pt>
                <c:pt idx="6">
                  <c:v>0.49280000000000002</c:v>
                </c:pt>
                <c:pt idx="7">
                  <c:v>0.39710000000000001</c:v>
                </c:pt>
                <c:pt idx="8">
                  <c:v>1.1694</c:v>
                </c:pt>
                <c:pt idx="9">
                  <c:v>0.5585</c:v>
                </c:pt>
                <c:pt idx="10">
                  <c:v>1.0249999999999999</c:v>
                </c:pt>
                <c:pt idx="11">
                  <c:v>0.25590000000000002</c:v>
                </c:pt>
                <c:pt idx="12">
                  <c:v>0.82779999999999998</c:v>
                </c:pt>
                <c:pt idx="13">
                  <c:v>0</c:v>
                </c:pt>
                <c:pt idx="14">
                  <c:v>1.1041000000000001</c:v>
                </c:pt>
                <c:pt idx="15">
                  <c:v>0</c:v>
                </c:pt>
                <c:pt idx="16">
                  <c:v>1.7678</c:v>
                </c:pt>
                <c:pt idx="17">
                  <c:v>0</c:v>
                </c:pt>
                <c:pt idx="18">
                  <c:v>1.2541</c:v>
                </c:pt>
                <c:pt idx="19">
                  <c:v>0</c:v>
                </c:pt>
                <c:pt idx="20">
                  <c:v>0.39560000000000001</c:v>
                </c:pt>
                <c:pt idx="21">
                  <c:v>0</c:v>
                </c:pt>
                <c:pt idx="22">
                  <c:v>2.1255000000000002</c:v>
                </c:pt>
                <c:pt idx="23">
                  <c:v>0</c:v>
                </c:pt>
                <c:pt idx="24">
                  <c:v>0.28050000000000003</c:v>
                </c:pt>
                <c:pt idx="25">
                  <c:v>0</c:v>
                </c:pt>
                <c:pt idx="26">
                  <c:v>0</c:v>
                </c:pt>
                <c:pt idx="27">
                  <c:v>0.442</c:v>
                </c:pt>
                <c:pt idx="28">
                  <c:v>0.58540000000000003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0.80910000000000004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0.3967</c:v>
                </c:pt>
                <c:pt idx="38">
                  <c:v>0</c:v>
                </c:pt>
                <c:pt idx="39">
                  <c:v>1.6992</c:v>
                </c:pt>
                <c:pt idx="40">
                  <c:v>0.94499999999999995</c:v>
                </c:pt>
                <c:pt idx="41">
                  <c:v>0</c:v>
                </c:pt>
                <c:pt idx="42">
                  <c:v>0.34420000000000001</c:v>
                </c:pt>
                <c:pt idx="43">
                  <c:v>0.311</c:v>
                </c:pt>
                <c:pt idx="44">
                  <c:v>0.63600000000000001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0.75149999999999995</c:v>
                </c:pt>
                <c:pt idx="49">
                  <c:v>0.98870000000000002</c:v>
                </c:pt>
                <c:pt idx="50">
                  <c:v>0</c:v>
                </c:pt>
                <c:pt idx="51">
                  <c:v>0</c:v>
                </c:pt>
                <c:pt idx="52">
                  <c:v>0.66190000000000004</c:v>
                </c:pt>
                <c:pt idx="53">
                  <c:v>1.0589999999999999</c:v>
                </c:pt>
                <c:pt idx="54">
                  <c:v>1.9198999999999999</c:v>
                </c:pt>
                <c:pt idx="55">
                  <c:v>0</c:v>
                </c:pt>
                <c:pt idx="56">
                  <c:v>0.44769999999999999</c:v>
                </c:pt>
                <c:pt idx="57">
                  <c:v>0</c:v>
                </c:pt>
                <c:pt idx="58">
                  <c:v>0.55900000000000005</c:v>
                </c:pt>
                <c:pt idx="59">
                  <c:v>0.14860000000000001</c:v>
                </c:pt>
                <c:pt idx="60">
                  <c:v>0</c:v>
                </c:pt>
                <c:pt idx="61">
                  <c:v>0</c:v>
                </c:pt>
                <c:pt idx="62">
                  <c:v>0.34399999999999997</c:v>
                </c:pt>
                <c:pt idx="63">
                  <c:v>0</c:v>
                </c:pt>
                <c:pt idx="64">
                  <c:v>0.88519999999999999</c:v>
                </c:pt>
                <c:pt idx="65">
                  <c:v>0</c:v>
                </c:pt>
                <c:pt idx="66">
                  <c:v>0.79100000000000004</c:v>
                </c:pt>
                <c:pt idx="67">
                  <c:v>0</c:v>
                </c:pt>
                <c:pt idx="68">
                  <c:v>1.6057999999999999</c:v>
                </c:pt>
                <c:pt idx="69">
                  <c:v>1.9209000000000001</c:v>
                </c:pt>
                <c:pt idx="70">
                  <c:v>0.98519999999999996</c:v>
                </c:pt>
                <c:pt idx="71">
                  <c:v>0</c:v>
                </c:pt>
                <c:pt idx="72">
                  <c:v>0.88780000000000003</c:v>
                </c:pt>
                <c:pt idx="73">
                  <c:v>1.3865000000000001</c:v>
                </c:pt>
                <c:pt idx="74">
                  <c:v>1.1890000000000001</c:v>
                </c:pt>
                <c:pt idx="75">
                  <c:v>0</c:v>
                </c:pt>
                <c:pt idx="76">
                  <c:v>0</c:v>
                </c:pt>
                <c:pt idx="77">
                  <c:v>0.44290000000000002</c:v>
                </c:pt>
                <c:pt idx="78">
                  <c:v>0.54579999999999995</c:v>
                </c:pt>
                <c:pt idx="79">
                  <c:v>0</c:v>
                </c:pt>
                <c:pt idx="80">
                  <c:v>0.3866</c:v>
                </c:pt>
                <c:pt idx="81">
                  <c:v>0.87360000000000004</c:v>
                </c:pt>
                <c:pt idx="82">
                  <c:v>0</c:v>
                </c:pt>
                <c:pt idx="83">
                  <c:v>0</c:v>
                </c:pt>
                <c:pt idx="84">
                  <c:v>0.501</c:v>
                </c:pt>
                <c:pt idx="85">
                  <c:v>1.1337999999999999</c:v>
                </c:pt>
                <c:pt idx="86">
                  <c:v>0.3004</c:v>
                </c:pt>
                <c:pt idx="87">
                  <c:v>1.4071</c:v>
                </c:pt>
                <c:pt idx="88">
                  <c:v>0</c:v>
                </c:pt>
                <c:pt idx="89">
                  <c:v>1.8057000000000001</c:v>
                </c:pt>
                <c:pt idx="90">
                  <c:v>0.28739999999999999</c:v>
                </c:pt>
                <c:pt idx="91">
                  <c:v>0.32919999999999999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4-48FE-BD4A-45DCBC289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0.94650000000000001</c:v>
                </c:pt>
                <c:pt idx="1">
                  <c:v>0.62090000000000001</c:v>
                </c:pt>
                <c:pt idx="2">
                  <c:v>0.61909999999999998</c:v>
                </c:pt>
                <c:pt idx="3">
                  <c:v>0.2707</c:v>
                </c:pt>
                <c:pt idx="4">
                  <c:v>1.3968</c:v>
                </c:pt>
                <c:pt idx="5">
                  <c:v>1.2573000000000001</c:v>
                </c:pt>
                <c:pt idx="6">
                  <c:v>0.3115</c:v>
                </c:pt>
                <c:pt idx="7">
                  <c:v>0.50970000000000004</c:v>
                </c:pt>
                <c:pt idx="8">
                  <c:v>1.2082999999999999</c:v>
                </c:pt>
                <c:pt idx="9">
                  <c:v>1.9461999999999999</c:v>
                </c:pt>
                <c:pt idx="10">
                  <c:v>1.5775999999999999</c:v>
                </c:pt>
                <c:pt idx="11">
                  <c:v>0.3528</c:v>
                </c:pt>
                <c:pt idx="12">
                  <c:v>0.49159999999999998</c:v>
                </c:pt>
                <c:pt idx="13">
                  <c:v>1.9195</c:v>
                </c:pt>
                <c:pt idx="14">
                  <c:v>0</c:v>
                </c:pt>
                <c:pt idx="15">
                  <c:v>1.9178999999999999</c:v>
                </c:pt>
                <c:pt idx="16">
                  <c:v>0</c:v>
                </c:pt>
                <c:pt idx="17">
                  <c:v>0.66920000000000002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0.80610000000000004</c:v>
                </c:pt>
                <c:pt idx="22">
                  <c:v>0</c:v>
                </c:pt>
                <c:pt idx="23">
                  <c:v>1.323</c:v>
                </c:pt>
                <c:pt idx="24">
                  <c:v>0</c:v>
                </c:pt>
                <c:pt idx="25">
                  <c:v>1.0920000000000001</c:v>
                </c:pt>
                <c:pt idx="26">
                  <c:v>0</c:v>
                </c:pt>
                <c:pt idx="27">
                  <c:v>0.3407</c:v>
                </c:pt>
                <c:pt idx="28">
                  <c:v>0</c:v>
                </c:pt>
                <c:pt idx="29">
                  <c:v>0.50039999999999996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1.8145</c:v>
                </c:pt>
                <c:pt idx="34">
                  <c:v>0.54969999999999997</c:v>
                </c:pt>
                <c:pt idx="35">
                  <c:v>0.43819999999999998</c:v>
                </c:pt>
                <c:pt idx="36">
                  <c:v>0</c:v>
                </c:pt>
                <c:pt idx="37">
                  <c:v>0.27739999999999998</c:v>
                </c:pt>
                <c:pt idx="38">
                  <c:v>0</c:v>
                </c:pt>
                <c:pt idx="39">
                  <c:v>4.4386999999999999</c:v>
                </c:pt>
                <c:pt idx="40">
                  <c:v>0.84909999999999997</c:v>
                </c:pt>
                <c:pt idx="41">
                  <c:v>0</c:v>
                </c:pt>
                <c:pt idx="42">
                  <c:v>2.3565999999999998</c:v>
                </c:pt>
                <c:pt idx="43">
                  <c:v>0.36199999999999999</c:v>
                </c:pt>
                <c:pt idx="44">
                  <c:v>0</c:v>
                </c:pt>
                <c:pt idx="45">
                  <c:v>2.8794</c:v>
                </c:pt>
                <c:pt idx="46">
                  <c:v>0.42480000000000001</c:v>
                </c:pt>
                <c:pt idx="47">
                  <c:v>0.66759999999999997</c:v>
                </c:pt>
                <c:pt idx="48">
                  <c:v>1.2981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1.6768000000000001</c:v>
                </c:pt>
                <c:pt idx="53">
                  <c:v>0.98719999999999997</c:v>
                </c:pt>
                <c:pt idx="54">
                  <c:v>0</c:v>
                </c:pt>
                <c:pt idx="55">
                  <c:v>0</c:v>
                </c:pt>
                <c:pt idx="56">
                  <c:v>0.18459999999999999</c:v>
                </c:pt>
                <c:pt idx="57">
                  <c:v>0</c:v>
                </c:pt>
                <c:pt idx="58">
                  <c:v>0</c:v>
                </c:pt>
                <c:pt idx="59">
                  <c:v>0.88739999999999997</c:v>
                </c:pt>
                <c:pt idx="60">
                  <c:v>0</c:v>
                </c:pt>
                <c:pt idx="61">
                  <c:v>0.18</c:v>
                </c:pt>
                <c:pt idx="62">
                  <c:v>0</c:v>
                </c:pt>
                <c:pt idx="63">
                  <c:v>0</c:v>
                </c:pt>
                <c:pt idx="64">
                  <c:v>1.3150999999999999</c:v>
                </c:pt>
                <c:pt idx="65">
                  <c:v>0</c:v>
                </c:pt>
                <c:pt idx="66">
                  <c:v>1.355</c:v>
                </c:pt>
                <c:pt idx="67">
                  <c:v>0.51229999999999998</c:v>
                </c:pt>
                <c:pt idx="68">
                  <c:v>1.7466999999999999</c:v>
                </c:pt>
                <c:pt idx="69">
                  <c:v>2.1593</c:v>
                </c:pt>
                <c:pt idx="70">
                  <c:v>0</c:v>
                </c:pt>
                <c:pt idx="71">
                  <c:v>2.4891000000000001</c:v>
                </c:pt>
                <c:pt idx="72">
                  <c:v>1.5837000000000001</c:v>
                </c:pt>
                <c:pt idx="73">
                  <c:v>0</c:v>
                </c:pt>
                <c:pt idx="74">
                  <c:v>0</c:v>
                </c:pt>
                <c:pt idx="75">
                  <c:v>1.3723000000000001</c:v>
                </c:pt>
                <c:pt idx="76">
                  <c:v>0.87560000000000004</c:v>
                </c:pt>
                <c:pt idx="77">
                  <c:v>1.5398000000000001</c:v>
                </c:pt>
                <c:pt idx="78">
                  <c:v>0</c:v>
                </c:pt>
                <c:pt idx="79">
                  <c:v>1.1113999999999999</c:v>
                </c:pt>
                <c:pt idx="80">
                  <c:v>0</c:v>
                </c:pt>
                <c:pt idx="81">
                  <c:v>0.42530000000000001</c:v>
                </c:pt>
                <c:pt idx="82">
                  <c:v>0</c:v>
                </c:pt>
                <c:pt idx="83">
                  <c:v>0.51259999999999994</c:v>
                </c:pt>
                <c:pt idx="84">
                  <c:v>0</c:v>
                </c:pt>
                <c:pt idx="85">
                  <c:v>0</c:v>
                </c:pt>
                <c:pt idx="86">
                  <c:v>1.3049999999999999</c:v>
                </c:pt>
                <c:pt idx="87">
                  <c:v>0</c:v>
                </c:pt>
                <c:pt idx="88">
                  <c:v>1.1504000000000001</c:v>
                </c:pt>
                <c:pt idx="89">
                  <c:v>0</c:v>
                </c:pt>
                <c:pt idx="90">
                  <c:v>0.71499999999999997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64-48FE-BD4A-45DCBC289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88872"/>
        <c:axId val="360987232"/>
      </c:lineChart>
      <c:dateAx>
        <c:axId val="36098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7232"/>
        <c:crosses val="autoZero"/>
        <c:auto val="1"/>
        <c:lblOffset val="100"/>
        <c:baseTimeUnit val="days"/>
      </c:dateAx>
      <c:valAx>
        <c:axId val="3609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Sheet1!$A$2:$A$95</c:f>
              <c:numCache>
                <c:formatCode>m/d/yyyy</c:formatCode>
                <c:ptCount val="94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  <c:pt idx="33">
                  <c:v>43192</c:v>
                </c:pt>
                <c:pt idx="34">
                  <c:v>43193</c:v>
                </c:pt>
                <c:pt idx="35">
                  <c:v>43194</c:v>
                </c:pt>
                <c:pt idx="36">
                  <c:v>43195</c:v>
                </c:pt>
                <c:pt idx="37">
                  <c:v>43196</c:v>
                </c:pt>
                <c:pt idx="38">
                  <c:v>43197</c:v>
                </c:pt>
                <c:pt idx="39">
                  <c:v>43198</c:v>
                </c:pt>
                <c:pt idx="40">
                  <c:v>43199</c:v>
                </c:pt>
                <c:pt idx="41">
                  <c:v>43200</c:v>
                </c:pt>
                <c:pt idx="42">
                  <c:v>43201</c:v>
                </c:pt>
                <c:pt idx="43">
                  <c:v>43202</c:v>
                </c:pt>
                <c:pt idx="44">
                  <c:v>43203</c:v>
                </c:pt>
                <c:pt idx="45">
                  <c:v>43204</c:v>
                </c:pt>
                <c:pt idx="46">
                  <c:v>43205</c:v>
                </c:pt>
                <c:pt idx="47">
                  <c:v>43206</c:v>
                </c:pt>
                <c:pt idx="48">
                  <c:v>43207</c:v>
                </c:pt>
                <c:pt idx="49">
                  <c:v>43208</c:v>
                </c:pt>
                <c:pt idx="50">
                  <c:v>43209</c:v>
                </c:pt>
                <c:pt idx="51">
                  <c:v>43210</c:v>
                </c:pt>
                <c:pt idx="52">
                  <c:v>43211</c:v>
                </c:pt>
                <c:pt idx="53">
                  <c:v>43212</c:v>
                </c:pt>
                <c:pt idx="54">
                  <c:v>43213</c:v>
                </c:pt>
                <c:pt idx="55">
                  <c:v>43214</c:v>
                </c:pt>
                <c:pt idx="56">
                  <c:v>43215</c:v>
                </c:pt>
                <c:pt idx="57">
                  <c:v>43216</c:v>
                </c:pt>
                <c:pt idx="58">
                  <c:v>43217</c:v>
                </c:pt>
                <c:pt idx="59">
                  <c:v>43218</c:v>
                </c:pt>
                <c:pt idx="60">
                  <c:v>43219</c:v>
                </c:pt>
                <c:pt idx="61">
                  <c:v>43220</c:v>
                </c:pt>
                <c:pt idx="62">
                  <c:v>43221</c:v>
                </c:pt>
                <c:pt idx="63">
                  <c:v>43222</c:v>
                </c:pt>
                <c:pt idx="64">
                  <c:v>43223</c:v>
                </c:pt>
                <c:pt idx="65">
                  <c:v>43224</c:v>
                </c:pt>
                <c:pt idx="66">
                  <c:v>43225</c:v>
                </c:pt>
                <c:pt idx="67">
                  <c:v>43226</c:v>
                </c:pt>
                <c:pt idx="68">
                  <c:v>43227</c:v>
                </c:pt>
                <c:pt idx="69">
                  <c:v>43228</c:v>
                </c:pt>
                <c:pt idx="70">
                  <c:v>43229</c:v>
                </c:pt>
                <c:pt idx="71">
                  <c:v>43230</c:v>
                </c:pt>
                <c:pt idx="72">
                  <c:v>43231</c:v>
                </c:pt>
                <c:pt idx="73">
                  <c:v>43232</c:v>
                </c:pt>
                <c:pt idx="74">
                  <c:v>43233</c:v>
                </c:pt>
                <c:pt idx="75">
                  <c:v>43234</c:v>
                </c:pt>
                <c:pt idx="76">
                  <c:v>43235</c:v>
                </c:pt>
                <c:pt idx="77">
                  <c:v>43236</c:v>
                </c:pt>
                <c:pt idx="78">
                  <c:v>43237</c:v>
                </c:pt>
                <c:pt idx="79">
                  <c:v>43238</c:v>
                </c:pt>
                <c:pt idx="80">
                  <c:v>43239</c:v>
                </c:pt>
                <c:pt idx="81">
                  <c:v>43240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43246</c:v>
                </c:pt>
                <c:pt idx="88">
                  <c:v>43247</c:v>
                </c:pt>
                <c:pt idx="89">
                  <c:v>43248</c:v>
                </c:pt>
                <c:pt idx="90">
                  <c:v>43249</c:v>
                </c:pt>
                <c:pt idx="91">
                  <c:v>43250</c:v>
                </c:pt>
                <c:pt idx="92">
                  <c:v>43251</c:v>
                </c:pt>
                <c:pt idx="93">
                  <c:v>43252</c:v>
                </c:pt>
              </c:numCache>
            </c:numRef>
          </c:cat>
          <c:val>
            <c:numRef>
              <c:f>Sheet1!$B$2:$B$95</c:f>
              <c:numCache>
                <c:formatCode>General</c:formatCode>
                <c:ptCount val="94"/>
                <c:pt idx="0">
                  <c:v>11826</c:v>
                </c:pt>
                <c:pt idx="1">
                  <c:v>16494</c:v>
                </c:pt>
                <c:pt idx="2">
                  <c:v>4324</c:v>
                </c:pt>
                <c:pt idx="3">
                  <c:v>17504</c:v>
                </c:pt>
                <c:pt idx="4">
                  <c:v>18930</c:v>
                </c:pt>
                <c:pt idx="5">
                  <c:v>11860</c:v>
                </c:pt>
                <c:pt idx="6">
                  <c:v>7815</c:v>
                </c:pt>
                <c:pt idx="7">
                  <c:v>19723</c:v>
                </c:pt>
                <c:pt idx="8">
                  <c:v>9440</c:v>
                </c:pt>
                <c:pt idx="9">
                  <c:v>23353</c:v>
                </c:pt>
                <c:pt idx="10">
                  <c:v>16806</c:v>
                </c:pt>
                <c:pt idx="11">
                  <c:v>23049</c:v>
                </c:pt>
                <c:pt idx="12">
                  <c:v>12569</c:v>
                </c:pt>
                <c:pt idx="13">
                  <c:v>21195</c:v>
                </c:pt>
                <c:pt idx="14">
                  <c:v>6118</c:v>
                </c:pt>
                <c:pt idx="15">
                  <c:v>25727</c:v>
                </c:pt>
                <c:pt idx="16">
                  <c:v>9225</c:v>
                </c:pt>
                <c:pt idx="17">
                  <c:v>32348</c:v>
                </c:pt>
                <c:pt idx="18">
                  <c:v>14453</c:v>
                </c:pt>
                <c:pt idx="19">
                  <c:v>22484</c:v>
                </c:pt>
                <c:pt idx="20">
                  <c:v>11210</c:v>
                </c:pt>
                <c:pt idx="21">
                  <c:v>10755</c:v>
                </c:pt>
                <c:pt idx="22">
                  <c:v>6003</c:v>
                </c:pt>
                <c:pt idx="23">
                  <c:v>41961</c:v>
                </c:pt>
                <c:pt idx="24">
                  <c:v>5408</c:v>
                </c:pt>
                <c:pt idx="25">
                  <c:v>13158</c:v>
                </c:pt>
                <c:pt idx="26">
                  <c:v>6090</c:v>
                </c:pt>
                <c:pt idx="27">
                  <c:v>23766</c:v>
                </c:pt>
                <c:pt idx="28">
                  <c:v>17658</c:v>
                </c:pt>
                <c:pt idx="29">
                  <c:v>17737</c:v>
                </c:pt>
                <c:pt idx="30">
                  <c:v>14316</c:v>
                </c:pt>
                <c:pt idx="31">
                  <c:v>24296</c:v>
                </c:pt>
                <c:pt idx="32">
                  <c:v>21210</c:v>
                </c:pt>
                <c:pt idx="33">
                  <c:v>18067</c:v>
                </c:pt>
                <c:pt idx="34">
                  <c:v>18314</c:v>
                </c:pt>
                <c:pt idx="35">
                  <c:v>3482</c:v>
                </c:pt>
                <c:pt idx="36">
                  <c:v>1345</c:v>
                </c:pt>
                <c:pt idx="37">
                  <c:v>2511</c:v>
                </c:pt>
                <c:pt idx="38">
                  <c:v>12380</c:v>
                </c:pt>
                <c:pt idx="39">
                  <c:v>2556</c:v>
                </c:pt>
                <c:pt idx="40">
                  <c:v>33504</c:v>
                </c:pt>
                <c:pt idx="41">
                  <c:v>17393</c:v>
                </c:pt>
                <c:pt idx="42">
                  <c:v>3319</c:v>
                </c:pt>
                <c:pt idx="43">
                  <c:v>14258</c:v>
                </c:pt>
                <c:pt idx="44">
                  <c:v>13335</c:v>
                </c:pt>
                <c:pt idx="45">
                  <c:v>19343</c:v>
                </c:pt>
                <c:pt idx="46">
                  <c:v>4674</c:v>
                </c:pt>
                <c:pt idx="47">
                  <c:v>2231</c:v>
                </c:pt>
                <c:pt idx="48">
                  <c:v>3941</c:v>
                </c:pt>
                <c:pt idx="49">
                  <c:v>18406</c:v>
                </c:pt>
                <c:pt idx="50">
                  <c:v>22444</c:v>
                </c:pt>
                <c:pt idx="51">
                  <c:v>4848</c:v>
                </c:pt>
                <c:pt idx="52">
                  <c:v>7656</c:v>
                </c:pt>
                <c:pt idx="53">
                  <c:v>17404</c:v>
                </c:pt>
                <c:pt idx="54">
                  <c:v>23733</c:v>
                </c:pt>
                <c:pt idx="55">
                  <c:v>38688</c:v>
                </c:pt>
                <c:pt idx="56">
                  <c:v>6218</c:v>
                </c:pt>
                <c:pt idx="57">
                  <c:v>17403</c:v>
                </c:pt>
                <c:pt idx="58">
                  <c:v>4188</c:v>
                </c:pt>
                <c:pt idx="59">
                  <c:v>21568</c:v>
                </c:pt>
                <c:pt idx="60">
                  <c:v>11262</c:v>
                </c:pt>
                <c:pt idx="61">
                  <c:v>3989</c:v>
                </c:pt>
                <c:pt idx="62">
                  <c:v>5216</c:v>
                </c:pt>
                <c:pt idx="63">
                  <c:v>15290</c:v>
                </c:pt>
                <c:pt idx="64">
                  <c:v>11708</c:v>
                </c:pt>
                <c:pt idx="65">
                  <c:v>21790</c:v>
                </c:pt>
                <c:pt idx="66">
                  <c:v>12963</c:v>
                </c:pt>
                <c:pt idx="67">
                  <c:v>20583</c:v>
                </c:pt>
                <c:pt idx="68">
                  <c:v>11006</c:v>
                </c:pt>
                <c:pt idx="69">
                  <c:v>26698</c:v>
                </c:pt>
                <c:pt idx="70">
                  <c:v>32879</c:v>
                </c:pt>
                <c:pt idx="71">
                  <c:v>26962</c:v>
                </c:pt>
                <c:pt idx="72">
                  <c:v>4443</c:v>
                </c:pt>
                <c:pt idx="73">
                  <c:v>23538</c:v>
                </c:pt>
                <c:pt idx="74">
                  <c:v>23881</c:v>
                </c:pt>
                <c:pt idx="75">
                  <c:v>24995</c:v>
                </c:pt>
                <c:pt idx="76">
                  <c:v>4704</c:v>
                </c:pt>
                <c:pt idx="77">
                  <c:v>1209</c:v>
                </c:pt>
                <c:pt idx="78">
                  <c:v>18211</c:v>
                </c:pt>
                <c:pt idx="79">
                  <c:v>16381</c:v>
                </c:pt>
                <c:pt idx="80">
                  <c:v>9706</c:v>
                </c:pt>
                <c:pt idx="81">
                  <c:v>13872</c:v>
                </c:pt>
                <c:pt idx="82">
                  <c:v>21403</c:v>
                </c:pt>
                <c:pt idx="83">
                  <c:v>4859</c:v>
                </c:pt>
                <c:pt idx="84">
                  <c:v>940</c:v>
                </c:pt>
                <c:pt idx="85">
                  <c:v>18137</c:v>
                </c:pt>
                <c:pt idx="86">
                  <c:v>25564</c:v>
                </c:pt>
                <c:pt idx="87">
                  <c:v>22605</c:v>
                </c:pt>
                <c:pt idx="88">
                  <c:v>28206</c:v>
                </c:pt>
                <c:pt idx="89">
                  <c:v>7090</c:v>
                </c:pt>
                <c:pt idx="90">
                  <c:v>37519</c:v>
                </c:pt>
                <c:pt idx="91">
                  <c:v>14436</c:v>
                </c:pt>
                <c:pt idx="92">
                  <c:v>11655</c:v>
                </c:pt>
                <c:pt idx="93">
                  <c:v>3314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B-4F0B-85AB-707E3118D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Sheet1!$A$2:$A$95</c:f>
              <c:numCache>
                <c:formatCode>m/d/yyyy</c:formatCode>
                <c:ptCount val="94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  <c:pt idx="33">
                  <c:v>43192</c:v>
                </c:pt>
                <c:pt idx="34">
                  <c:v>43193</c:v>
                </c:pt>
                <c:pt idx="35">
                  <c:v>43194</c:v>
                </c:pt>
                <c:pt idx="36">
                  <c:v>43195</c:v>
                </c:pt>
                <c:pt idx="37">
                  <c:v>43196</c:v>
                </c:pt>
                <c:pt idx="38">
                  <c:v>43197</c:v>
                </c:pt>
                <c:pt idx="39">
                  <c:v>43198</c:v>
                </c:pt>
                <c:pt idx="40">
                  <c:v>43199</c:v>
                </c:pt>
                <c:pt idx="41">
                  <c:v>43200</c:v>
                </c:pt>
                <c:pt idx="42">
                  <c:v>43201</c:v>
                </c:pt>
                <c:pt idx="43">
                  <c:v>43202</c:v>
                </c:pt>
                <c:pt idx="44">
                  <c:v>43203</c:v>
                </c:pt>
                <c:pt idx="45">
                  <c:v>43204</c:v>
                </c:pt>
                <c:pt idx="46">
                  <c:v>43205</c:v>
                </c:pt>
                <c:pt idx="47">
                  <c:v>43206</c:v>
                </c:pt>
                <c:pt idx="48">
                  <c:v>43207</c:v>
                </c:pt>
                <c:pt idx="49">
                  <c:v>43208</c:v>
                </c:pt>
                <c:pt idx="50">
                  <c:v>43209</c:v>
                </c:pt>
                <c:pt idx="51">
                  <c:v>43210</c:v>
                </c:pt>
                <c:pt idx="52">
                  <c:v>43211</c:v>
                </c:pt>
                <c:pt idx="53">
                  <c:v>43212</c:v>
                </c:pt>
                <c:pt idx="54">
                  <c:v>43213</c:v>
                </c:pt>
                <c:pt idx="55">
                  <c:v>43214</c:v>
                </c:pt>
                <c:pt idx="56">
                  <c:v>43215</c:v>
                </c:pt>
                <c:pt idx="57">
                  <c:v>43216</c:v>
                </c:pt>
                <c:pt idx="58">
                  <c:v>43217</c:v>
                </c:pt>
                <c:pt idx="59">
                  <c:v>43218</c:v>
                </c:pt>
                <c:pt idx="60">
                  <c:v>43219</c:v>
                </c:pt>
                <c:pt idx="61">
                  <c:v>43220</c:v>
                </c:pt>
                <c:pt idx="62">
                  <c:v>43221</c:v>
                </c:pt>
                <c:pt idx="63">
                  <c:v>43222</c:v>
                </c:pt>
                <c:pt idx="64">
                  <c:v>43223</c:v>
                </c:pt>
                <c:pt idx="65">
                  <c:v>43224</c:v>
                </c:pt>
                <c:pt idx="66">
                  <c:v>43225</c:v>
                </c:pt>
                <c:pt idx="67">
                  <c:v>43226</c:v>
                </c:pt>
                <c:pt idx="68">
                  <c:v>43227</c:v>
                </c:pt>
                <c:pt idx="69">
                  <c:v>43228</c:v>
                </c:pt>
                <c:pt idx="70">
                  <c:v>43229</c:v>
                </c:pt>
                <c:pt idx="71">
                  <c:v>43230</c:v>
                </c:pt>
                <c:pt idx="72">
                  <c:v>43231</c:v>
                </c:pt>
                <c:pt idx="73">
                  <c:v>43232</c:v>
                </c:pt>
                <c:pt idx="74">
                  <c:v>43233</c:v>
                </c:pt>
                <c:pt idx="75">
                  <c:v>43234</c:v>
                </c:pt>
                <c:pt idx="76">
                  <c:v>43235</c:v>
                </c:pt>
                <c:pt idx="77">
                  <c:v>43236</c:v>
                </c:pt>
                <c:pt idx="78">
                  <c:v>43237</c:v>
                </c:pt>
                <c:pt idx="79">
                  <c:v>43238</c:v>
                </c:pt>
                <c:pt idx="80">
                  <c:v>43239</c:v>
                </c:pt>
                <c:pt idx="81">
                  <c:v>43240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43246</c:v>
                </c:pt>
                <c:pt idx="88">
                  <c:v>43247</c:v>
                </c:pt>
                <c:pt idx="89">
                  <c:v>43248</c:v>
                </c:pt>
                <c:pt idx="90">
                  <c:v>43249</c:v>
                </c:pt>
                <c:pt idx="91">
                  <c:v>43250</c:v>
                </c:pt>
                <c:pt idx="92">
                  <c:v>43251</c:v>
                </c:pt>
                <c:pt idx="93">
                  <c:v>43252</c:v>
                </c:pt>
              </c:numCache>
            </c:numRef>
          </c:cat>
          <c:val>
            <c:numRef>
              <c:f>Sheet1!$C$2:$C$95</c:f>
              <c:numCache>
                <c:formatCode>General</c:formatCode>
                <c:ptCount val="94"/>
                <c:pt idx="0">
                  <c:v>6521</c:v>
                </c:pt>
                <c:pt idx="1">
                  <c:v>10690</c:v>
                </c:pt>
                <c:pt idx="2">
                  <c:v>10597</c:v>
                </c:pt>
                <c:pt idx="3">
                  <c:v>7997</c:v>
                </c:pt>
                <c:pt idx="4">
                  <c:v>13219</c:v>
                </c:pt>
                <c:pt idx="5">
                  <c:v>13954</c:v>
                </c:pt>
                <c:pt idx="6">
                  <c:v>11749</c:v>
                </c:pt>
                <c:pt idx="7">
                  <c:v>5995</c:v>
                </c:pt>
                <c:pt idx="8">
                  <c:v>11523</c:v>
                </c:pt>
                <c:pt idx="9">
                  <c:v>10953</c:v>
                </c:pt>
                <c:pt idx="10">
                  <c:v>19127</c:v>
                </c:pt>
                <c:pt idx="11">
                  <c:v>14114</c:v>
                </c:pt>
                <c:pt idx="12">
                  <c:v>9032</c:v>
                </c:pt>
                <c:pt idx="13">
                  <c:v>11441</c:v>
                </c:pt>
                <c:pt idx="14">
                  <c:v>15942</c:v>
                </c:pt>
                <c:pt idx="15">
                  <c:v>6140</c:v>
                </c:pt>
                <c:pt idx="16">
                  <c:v>17563</c:v>
                </c:pt>
                <c:pt idx="17">
                  <c:v>3050</c:v>
                </c:pt>
                <c:pt idx="18">
                  <c:v>11653</c:v>
                </c:pt>
                <c:pt idx="19">
                  <c:v>1351</c:v>
                </c:pt>
                <c:pt idx="20">
                  <c:v>3595</c:v>
                </c:pt>
                <c:pt idx="21">
                  <c:v>2984</c:v>
                </c:pt>
                <c:pt idx="22">
                  <c:v>10195</c:v>
                </c:pt>
                <c:pt idx="23">
                  <c:v>1753</c:v>
                </c:pt>
                <c:pt idx="24">
                  <c:v>14743</c:v>
                </c:pt>
                <c:pt idx="25">
                  <c:v>5914</c:v>
                </c:pt>
                <c:pt idx="26">
                  <c:v>12958</c:v>
                </c:pt>
                <c:pt idx="27">
                  <c:v>1416</c:v>
                </c:pt>
                <c:pt idx="28">
                  <c:v>7640</c:v>
                </c:pt>
                <c:pt idx="29">
                  <c:v>5242</c:v>
                </c:pt>
                <c:pt idx="30">
                  <c:v>8650</c:v>
                </c:pt>
                <c:pt idx="31">
                  <c:v>2138</c:v>
                </c:pt>
                <c:pt idx="32">
                  <c:v>276</c:v>
                </c:pt>
                <c:pt idx="33">
                  <c:v>19099</c:v>
                </c:pt>
                <c:pt idx="34">
                  <c:v>20347</c:v>
                </c:pt>
                <c:pt idx="35">
                  <c:v>11489</c:v>
                </c:pt>
                <c:pt idx="36">
                  <c:v>9224</c:v>
                </c:pt>
                <c:pt idx="37">
                  <c:v>1892</c:v>
                </c:pt>
                <c:pt idx="38">
                  <c:v>7228</c:v>
                </c:pt>
                <c:pt idx="39">
                  <c:v>4541</c:v>
                </c:pt>
                <c:pt idx="40">
                  <c:v>33706</c:v>
                </c:pt>
                <c:pt idx="41">
                  <c:v>12638</c:v>
                </c:pt>
                <c:pt idx="42">
                  <c:v>6300</c:v>
                </c:pt>
                <c:pt idx="43">
                  <c:v>20223</c:v>
                </c:pt>
                <c:pt idx="44">
                  <c:v>11778</c:v>
                </c:pt>
                <c:pt idx="45">
                  <c:v>5797</c:v>
                </c:pt>
                <c:pt idx="46">
                  <c:v>26222</c:v>
                </c:pt>
                <c:pt idx="47">
                  <c:v>12791</c:v>
                </c:pt>
                <c:pt idx="48">
                  <c:v>10615</c:v>
                </c:pt>
                <c:pt idx="49">
                  <c:v>11304</c:v>
                </c:pt>
                <c:pt idx="50">
                  <c:v>1948</c:v>
                </c:pt>
                <c:pt idx="51">
                  <c:v>672</c:v>
                </c:pt>
                <c:pt idx="52">
                  <c:v>5711</c:v>
                </c:pt>
                <c:pt idx="53">
                  <c:v>16957</c:v>
                </c:pt>
                <c:pt idx="54">
                  <c:v>11193</c:v>
                </c:pt>
                <c:pt idx="55">
                  <c:v>2172</c:v>
                </c:pt>
                <c:pt idx="56">
                  <c:v>1166</c:v>
                </c:pt>
                <c:pt idx="57">
                  <c:v>7038</c:v>
                </c:pt>
                <c:pt idx="58">
                  <c:v>1562</c:v>
                </c:pt>
                <c:pt idx="59">
                  <c:v>892</c:v>
                </c:pt>
                <c:pt idx="60">
                  <c:v>16268</c:v>
                </c:pt>
                <c:pt idx="61">
                  <c:v>4460</c:v>
                </c:pt>
                <c:pt idx="62">
                  <c:v>6159</c:v>
                </c:pt>
                <c:pt idx="63">
                  <c:v>1355</c:v>
                </c:pt>
                <c:pt idx="64">
                  <c:v>1998</c:v>
                </c:pt>
                <c:pt idx="65">
                  <c:v>14801</c:v>
                </c:pt>
                <c:pt idx="66">
                  <c:v>2652</c:v>
                </c:pt>
                <c:pt idx="67">
                  <c:v>13824</c:v>
                </c:pt>
                <c:pt idx="68">
                  <c:v>10932</c:v>
                </c:pt>
                <c:pt idx="69">
                  <c:v>16157</c:v>
                </c:pt>
                <c:pt idx="70">
                  <c:v>22729</c:v>
                </c:pt>
                <c:pt idx="71">
                  <c:v>3510</c:v>
                </c:pt>
                <c:pt idx="72">
                  <c:v>18272</c:v>
                </c:pt>
                <c:pt idx="73">
                  <c:v>16506</c:v>
                </c:pt>
                <c:pt idx="74">
                  <c:v>6378</c:v>
                </c:pt>
                <c:pt idx="75">
                  <c:v>1196</c:v>
                </c:pt>
                <c:pt idx="76">
                  <c:v>13831</c:v>
                </c:pt>
                <c:pt idx="77">
                  <c:v>12618</c:v>
                </c:pt>
                <c:pt idx="78">
                  <c:v>16262</c:v>
                </c:pt>
                <c:pt idx="79">
                  <c:v>5775</c:v>
                </c:pt>
                <c:pt idx="80">
                  <c:v>13011</c:v>
                </c:pt>
                <c:pt idx="81">
                  <c:v>2405</c:v>
                </c:pt>
                <c:pt idx="82">
                  <c:v>7318</c:v>
                </c:pt>
                <c:pt idx="83">
                  <c:v>2046</c:v>
                </c:pt>
                <c:pt idx="84">
                  <c:v>9293</c:v>
                </c:pt>
                <c:pt idx="85">
                  <c:v>1675</c:v>
                </c:pt>
                <c:pt idx="86">
                  <c:v>357</c:v>
                </c:pt>
                <c:pt idx="87">
                  <c:v>15778</c:v>
                </c:pt>
                <c:pt idx="88">
                  <c:v>3094</c:v>
                </c:pt>
                <c:pt idx="89">
                  <c:v>12021</c:v>
                </c:pt>
                <c:pt idx="90">
                  <c:v>2888</c:v>
                </c:pt>
                <c:pt idx="91">
                  <c:v>9869</c:v>
                </c:pt>
                <c:pt idx="92">
                  <c:v>2563</c:v>
                </c:pt>
                <c:pt idx="93">
                  <c:v>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1B-4F0B-85AB-707E3118D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288856"/>
        <c:axId val="433293776"/>
      </c:lineChart>
      <c:dateAx>
        <c:axId val="43328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93776"/>
        <c:crosses val="autoZero"/>
        <c:auto val="1"/>
        <c:lblOffset val="100"/>
        <c:baseTimeUnit val="days"/>
      </c:dateAx>
      <c:valAx>
        <c:axId val="43329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0.56000000000000005</c:v>
                </c:pt>
                <c:pt idx="1">
                  <c:v>0</c:v>
                </c:pt>
                <c:pt idx="2">
                  <c:v>0.60460000000000003</c:v>
                </c:pt>
                <c:pt idx="3">
                  <c:v>0.75870000000000004</c:v>
                </c:pt>
                <c:pt idx="4">
                  <c:v>0.2833</c:v>
                </c:pt>
                <c:pt idx="5">
                  <c:v>0.16489999999999999</c:v>
                </c:pt>
                <c:pt idx="6">
                  <c:v>0.49280000000000002</c:v>
                </c:pt>
                <c:pt idx="7">
                  <c:v>0.39710000000000001</c:v>
                </c:pt>
                <c:pt idx="8">
                  <c:v>1.1694</c:v>
                </c:pt>
                <c:pt idx="9">
                  <c:v>0.5585</c:v>
                </c:pt>
                <c:pt idx="10">
                  <c:v>1.0249999999999999</c:v>
                </c:pt>
                <c:pt idx="11">
                  <c:v>0.25590000000000002</c:v>
                </c:pt>
                <c:pt idx="12">
                  <c:v>0.82779999999999998</c:v>
                </c:pt>
                <c:pt idx="13">
                  <c:v>0</c:v>
                </c:pt>
                <c:pt idx="14">
                  <c:v>1.1041000000000001</c:v>
                </c:pt>
                <c:pt idx="15">
                  <c:v>0</c:v>
                </c:pt>
                <c:pt idx="16">
                  <c:v>1.7678</c:v>
                </c:pt>
                <c:pt idx="17">
                  <c:v>0</c:v>
                </c:pt>
                <c:pt idx="18">
                  <c:v>1.2541</c:v>
                </c:pt>
                <c:pt idx="19">
                  <c:v>0</c:v>
                </c:pt>
                <c:pt idx="20">
                  <c:v>0.39560000000000001</c:v>
                </c:pt>
                <c:pt idx="21">
                  <c:v>0</c:v>
                </c:pt>
                <c:pt idx="22">
                  <c:v>2.1255000000000002</c:v>
                </c:pt>
                <c:pt idx="23">
                  <c:v>0</c:v>
                </c:pt>
                <c:pt idx="24">
                  <c:v>0.28050000000000003</c:v>
                </c:pt>
                <c:pt idx="25">
                  <c:v>0</c:v>
                </c:pt>
                <c:pt idx="26">
                  <c:v>0</c:v>
                </c:pt>
                <c:pt idx="27">
                  <c:v>0.442</c:v>
                </c:pt>
                <c:pt idx="28">
                  <c:v>0.58540000000000003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0.80910000000000004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0.3967</c:v>
                </c:pt>
                <c:pt idx="38">
                  <c:v>0</c:v>
                </c:pt>
                <c:pt idx="39">
                  <c:v>1.6992</c:v>
                </c:pt>
                <c:pt idx="40">
                  <c:v>0.94499999999999995</c:v>
                </c:pt>
                <c:pt idx="41">
                  <c:v>0</c:v>
                </c:pt>
                <c:pt idx="42">
                  <c:v>0.34420000000000001</c:v>
                </c:pt>
                <c:pt idx="43">
                  <c:v>0.311</c:v>
                </c:pt>
                <c:pt idx="44">
                  <c:v>0.63600000000000001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0.75149999999999995</c:v>
                </c:pt>
                <c:pt idx="49">
                  <c:v>0.98870000000000002</c:v>
                </c:pt>
                <c:pt idx="50">
                  <c:v>0</c:v>
                </c:pt>
                <c:pt idx="51">
                  <c:v>0</c:v>
                </c:pt>
                <c:pt idx="52">
                  <c:v>0.66190000000000004</c:v>
                </c:pt>
                <c:pt idx="53">
                  <c:v>1.0589999999999999</c:v>
                </c:pt>
                <c:pt idx="54">
                  <c:v>1.9198999999999999</c:v>
                </c:pt>
                <c:pt idx="55">
                  <c:v>0</c:v>
                </c:pt>
                <c:pt idx="56">
                  <c:v>0.44769999999999999</c:v>
                </c:pt>
                <c:pt idx="57">
                  <c:v>0</c:v>
                </c:pt>
                <c:pt idx="58">
                  <c:v>0.55900000000000005</c:v>
                </c:pt>
                <c:pt idx="59">
                  <c:v>0.14860000000000001</c:v>
                </c:pt>
                <c:pt idx="60">
                  <c:v>0</c:v>
                </c:pt>
                <c:pt idx="61">
                  <c:v>0</c:v>
                </c:pt>
                <c:pt idx="62">
                  <c:v>0.34399999999999997</c:v>
                </c:pt>
                <c:pt idx="63">
                  <c:v>0</c:v>
                </c:pt>
                <c:pt idx="64">
                  <c:v>0.88519999999999999</c:v>
                </c:pt>
                <c:pt idx="65">
                  <c:v>0</c:v>
                </c:pt>
                <c:pt idx="66">
                  <c:v>0.79100000000000004</c:v>
                </c:pt>
                <c:pt idx="67">
                  <c:v>0</c:v>
                </c:pt>
                <c:pt idx="68">
                  <c:v>1.6057999999999999</c:v>
                </c:pt>
                <c:pt idx="69">
                  <c:v>1.9209000000000001</c:v>
                </c:pt>
                <c:pt idx="70">
                  <c:v>0.98519999999999996</c:v>
                </c:pt>
                <c:pt idx="71">
                  <c:v>0</c:v>
                </c:pt>
                <c:pt idx="72">
                  <c:v>0.88780000000000003</c:v>
                </c:pt>
                <c:pt idx="73">
                  <c:v>1.3865000000000001</c:v>
                </c:pt>
                <c:pt idx="74">
                  <c:v>1.1890000000000001</c:v>
                </c:pt>
                <c:pt idx="75">
                  <c:v>0</c:v>
                </c:pt>
                <c:pt idx="76">
                  <c:v>0</c:v>
                </c:pt>
                <c:pt idx="77">
                  <c:v>0.44290000000000002</c:v>
                </c:pt>
                <c:pt idx="78">
                  <c:v>0.54579999999999995</c:v>
                </c:pt>
                <c:pt idx="79">
                  <c:v>0</c:v>
                </c:pt>
                <c:pt idx="80">
                  <c:v>0.3866</c:v>
                </c:pt>
                <c:pt idx="81">
                  <c:v>0.87360000000000004</c:v>
                </c:pt>
                <c:pt idx="82">
                  <c:v>0</c:v>
                </c:pt>
                <c:pt idx="83">
                  <c:v>0</c:v>
                </c:pt>
                <c:pt idx="84">
                  <c:v>0.501</c:v>
                </c:pt>
                <c:pt idx="85">
                  <c:v>1.1337999999999999</c:v>
                </c:pt>
                <c:pt idx="86">
                  <c:v>0.3004</c:v>
                </c:pt>
                <c:pt idx="87">
                  <c:v>1.4071</c:v>
                </c:pt>
                <c:pt idx="88">
                  <c:v>0</c:v>
                </c:pt>
                <c:pt idx="89">
                  <c:v>1.8057000000000001</c:v>
                </c:pt>
                <c:pt idx="90">
                  <c:v>0.28739999999999999</c:v>
                </c:pt>
                <c:pt idx="91">
                  <c:v>0.32919999999999999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BC-4E19-B78D-BAAF029C1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0.94650000000000001</c:v>
                </c:pt>
                <c:pt idx="1">
                  <c:v>0.62090000000000001</c:v>
                </c:pt>
                <c:pt idx="2">
                  <c:v>0.61909999999999998</c:v>
                </c:pt>
                <c:pt idx="3">
                  <c:v>0.2707</c:v>
                </c:pt>
                <c:pt idx="4">
                  <c:v>1.3968</c:v>
                </c:pt>
                <c:pt idx="5">
                  <c:v>1.2573000000000001</c:v>
                </c:pt>
                <c:pt idx="6">
                  <c:v>0.3115</c:v>
                </c:pt>
                <c:pt idx="7">
                  <c:v>0.50970000000000004</c:v>
                </c:pt>
                <c:pt idx="8">
                  <c:v>1.2082999999999999</c:v>
                </c:pt>
                <c:pt idx="9">
                  <c:v>1.9461999999999999</c:v>
                </c:pt>
                <c:pt idx="10">
                  <c:v>1.5775999999999999</c:v>
                </c:pt>
                <c:pt idx="11">
                  <c:v>0.3528</c:v>
                </c:pt>
                <c:pt idx="12">
                  <c:v>0.49159999999999998</c:v>
                </c:pt>
                <c:pt idx="13">
                  <c:v>1.9195</c:v>
                </c:pt>
                <c:pt idx="14">
                  <c:v>0</c:v>
                </c:pt>
                <c:pt idx="15">
                  <c:v>1.9178999999999999</c:v>
                </c:pt>
                <c:pt idx="16">
                  <c:v>0</c:v>
                </c:pt>
                <c:pt idx="17">
                  <c:v>0.66920000000000002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0.80610000000000004</c:v>
                </c:pt>
                <c:pt idx="22">
                  <c:v>0</c:v>
                </c:pt>
                <c:pt idx="23">
                  <c:v>1.323</c:v>
                </c:pt>
                <c:pt idx="24">
                  <c:v>0</c:v>
                </c:pt>
                <c:pt idx="25">
                  <c:v>1.0920000000000001</c:v>
                </c:pt>
                <c:pt idx="26">
                  <c:v>0</c:v>
                </c:pt>
                <c:pt idx="27">
                  <c:v>0.3407</c:v>
                </c:pt>
                <c:pt idx="28">
                  <c:v>0</c:v>
                </c:pt>
                <c:pt idx="29">
                  <c:v>0.50039999999999996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1.8145</c:v>
                </c:pt>
                <c:pt idx="34">
                  <c:v>0.54969999999999997</c:v>
                </c:pt>
                <c:pt idx="35">
                  <c:v>0.43819999999999998</c:v>
                </c:pt>
                <c:pt idx="36">
                  <c:v>0</c:v>
                </c:pt>
                <c:pt idx="37">
                  <c:v>0.27739999999999998</c:v>
                </c:pt>
                <c:pt idx="38">
                  <c:v>0</c:v>
                </c:pt>
                <c:pt idx="39">
                  <c:v>4.4386999999999999</c:v>
                </c:pt>
                <c:pt idx="40">
                  <c:v>0.84909999999999997</c:v>
                </c:pt>
                <c:pt idx="41">
                  <c:v>0</c:v>
                </c:pt>
                <c:pt idx="42">
                  <c:v>2.3565999999999998</c:v>
                </c:pt>
                <c:pt idx="43">
                  <c:v>0.36199999999999999</c:v>
                </c:pt>
                <c:pt idx="44">
                  <c:v>0</c:v>
                </c:pt>
                <c:pt idx="45">
                  <c:v>2.8794</c:v>
                </c:pt>
                <c:pt idx="46">
                  <c:v>0.42480000000000001</c:v>
                </c:pt>
                <c:pt idx="47">
                  <c:v>0.66759999999999997</c:v>
                </c:pt>
                <c:pt idx="48">
                  <c:v>1.2981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1.6768000000000001</c:v>
                </c:pt>
                <c:pt idx="53">
                  <c:v>0.98719999999999997</c:v>
                </c:pt>
                <c:pt idx="54">
                  <c:v>0</c:v>
                </c:pt>
                <c:pt idx="55">
                  <c:v>0</c:v>
                </c:pt>
                <c:pt idx="56">
                  <c:v>0.18459999999999999</c:v>
                </c:pt>
                <c:pt idx="57">
                  <c:v>0</c:v>
                </c:pt>
                <c:pt idx="58">
                  <c:v>0</c:v>
                </c:pt>
                <c:pt idx="59">
                  <c:v>0.88739999999999997</c:v>
                </c:pt>
                <c:pt idx="60">
                  <c:v>0</c:v>
                </c:pt>
                <c:pt idx="61">
                  <c:v>0.18</c:v>
                </c:pt>
                <c:pt idx="62">
                  <c:v>0</c:v>
                </c:pt>
                <c:pt idx="63">
                  <c:v>0</c:v>
                </c:pt>
                <c:pt idx="64">
                  <c:v>1.3150999999999999</c:v>
                </c:pt>
                <c:pt idx="65">
                  <c:v>0</c:v>
                </c:pt>
                <c:pt idx="66">
                  <c:v>1.355</c:v>
                </c:pt>
                <c:pt idx="67">
                  <c:v>0.51229999999999998</c:v>
                </c:pt>
                <c:pt idx="68">
                  <c:v>1.7466999999999999</c:v>
                </c:pt>
                <c:pt idx="69">
                  <c:v>2.1593</c:v>
                </c:pt>
                <c:pt idx="70">
                  <c:v>0</c:v>
                </c:pt>
                <c:pt idx="71">
                  <c:v>2.4891000000000001</c:v>
                </c:pt>
                <c:pt idx="72">
                  <c:v>1.5837000000000001</c:v>
                </c:pt>
                <c:pt idx="73">
                  <c:v>0</c:v>
                </c:pt>
                <c:pt idx="74">
                  <c:v>0</c:v>
                </c:pt>
                <c:pt idx="75">
                  <c:v>1.3723000000000001</c:v>
                </c:pt>
                <c:pt idx="76">
                  <c:v>0.87560000000000004</c:v>
                </c:pt>
                <c:pt idx="77">
                  <c:v>1.5398000000000001</c:v>
                </c:pt>
                <c:pt idx="78">
                  <c:v>0</c:v>
                </c:pt>
                <c:pt idx="79">
                  <c:v>1.1113999999999999</c:v>
                </c:pt>
                <c:pt idx="80">
                  <c:v>0</c:v>
                </c:pt>
                <c:pt idx="81">
                  <c:v>0.42530000000000001</c:v>
                </c:pt>
                <c:pt idx="82">
                  <c:v>0</c:v>
                </c:pt>
                <c:pt idx="83">
                  <c:v>0.51259999999999994</c:v>
                </c:pt>
                <c:pt idx="84">
                  <c:v>0</c:v>
                </c:pt>
                <c:pt idx="85">
                  <c:v>0</c:v>
                </c:pt>
                <c:pt idx="86">
                  <c:v>1.3049999999999999</c:v>
                </c:pt>
                <c:pt idx="87">
                  <c:v>0</c:v>
                </c:pt>
                <c:pt idx="88">
                  <c:v>1.1504000000000001</c:v>
                </c:pt>
                <c:pt idx="89">
                  <c:v>0</c:v>
                </c:pt>
                <c:pt idx="90">
                  <c:v>0.71499999999999997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BC-4E19-B78D-BAAF029C1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31448"/>
        <c:axId val="402626528"/>
      </c:lineChart>
      <c:dateAx>
        <c:axId val="40263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26528"/>
        <c:crosses val="autoZero"/>
        <c:auto val="1"/>
        <c:lblOffset val="100"/>
        <c:baseTimeUnit val="days"/>
      </c:dateAx>
      <c:valAx>
        <c:axId val="40262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3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0.83845695716529001</c:v>
                </c:pt>
                <c:pt idx="1">
                  <c:v>0.30609105424222999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B-4B1F-97CA-3894553DB7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jumeirahbh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1.1763783433824</c:v>
                </c:pt>
                <c:pt idx="1">
                  <c:v>0.19666713297178001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9B-4B1F-97CA-3894553DB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90496"/>
        <c:axId val="433290824"/>
      </c:barChart>
      <c:catAx>
        <c:axId val="4332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90824"/>
        <c:crosses val="autoZero"/>
        <c:auto val="1"/>
        <c:lblAlgn val="ctr"/>
        <c:lblOffset val="100"/>
        <c:noMultiLvlLbl val="0"/>
      </c:catAx>
      <c:valAx>
        <c:axId val="43329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9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925</c:v>
                </c:pt>
                <c:pt idx="1">
                  <c:v>0</c:v>
                </c:pt>
                <c:pt idx="2">
                  <c:v>994</c:v>
                </c:pt>
                <c:pt idx="3">
                  <c:v>1259</c:v>
                </c:pt>
                <c:pt idx="4">
                  <c:v>468</c:v>
                </c:pt>
                <c:pt idx="5">
                  <c:v>272</c:v>
                </c:pt>
                <c:pt idx="6">
                  <c:v>817</c:v>
                </c:pt>
                <c:pt idx="7">
                  <c:v>662</c:v>
                </c:pt>
                <c:pt idx="8">
                  <c:v>1940</c:v>
                </c:pt>
                <c:pt idx="9">
                  <c:v>925</c:v>
                </c:pt>
                <c:pt idx="10">
                  <c:v>1703</c:v>
                </c:pt>
                <c:pt idx="11">
                  <c:v>426</c:v>
                </c:pt>
                <c:pt idx="12">
                  <c:v>1379</c:v>
                </c:pt>
                <c:pt idx="13">
                  <c:v>0</c:v>
                </c:pt>
                <c:pt idx="14">
                  <c:v>1833</c:v>
                </c:pt>
                <c:pt idx="15">
                  <c:v>0</c:v>
                </c:pt>
                <c:pt idx="16">
                  <c:v>2930</c:v>
                </c:pt>
                <c:pt idx="17">
                  <c:v>0</c:v>
                </c:pt>
                <c:pt idx="18">
                  <c:v>2081</c:v>
                </c:pt>
                <c:pt idx="19">
                  <c:v>0</c:v>
                </c:pt>
                <c:pt idx="20">
                  <c:v>660</c:v>
                </c:pt>
                <c:pt idx="21">
                  <c:v>0</c:v>
                </c:pt>
                <c:pt idx="22">
                  <c:v>3544</c:v>
                </c:pt>
                <c:pt idx="23">
                  <c:v>0</c:v>
                </c:pt>
                <c:pt idx="24">
                  <c:v>469</c:v>
                </c:pt>
                <c:pt idx="25">
                  <c:v>0</c:v>
                </c:pt>
                <c:pt idx="26">
                  <c:v>1337</c:v>
                </c:pt>
                <c:pt idx="27">
                  <c:v>721</c:v>
                </c:pt>
                <c:pt idx="28">
                  <c:v>982</c:v>
                </c:pt>
                <c:pt idx="29">
                  <c:v>0</c:v>
                </c:pt>
                <c:pt idx="30">
                  <c:v>2164</c:v>
                </c:pt>
                <c:pt idx="31">
                  <c:v>949</c:v>
                </c:pt>
                <c:pt idx="32">
                  <c:v>822</c:v>
                </c:pt>
                <c:pt idx="33">
                  <c:v>1357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666</c:v>
                </c:pt>
                <c:pt idx="38">
                  <c:v>0</c:v>
                </c:pt>
                <c:pt idx="39">
                  <c:v>2824</c:v>
                </c:pt>
                <c:pt idx="40">
                  <c:v>1587</c:v>
                </c:pt>
                <c:pt idx="41">
                  <c:v>0</c:v>
                </c:pt>
                <c:pt idx="42">
                  <c:v>571</c:v>
                </c:pt>
                <c:pt idx="43">
                  <c:v>523</c:v>
                </c:pt>
                <c:pt idx="44">
                  <c:v>1060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1257</c:v>
                </c:pt>
                <c:pt idx="49">
                  <c:v>1646</c:v>
                </c:pt>
                <c:pt idx="50">
                  <c:v>0</c:v>
                </c:pt>
                <c:pt idx="51">
                  <c:v>0</c:v>
                </c:pt>
                <c:pt idx="52">
                  <c:v>1116</c:v>
                </c:pt>
                <c:pt idx="53">
                  <c:v>1770</c:v>
                </c:pt>
                <c:pt idx="54">
                  <c:v>3198</c:v>
                </c:pt>
                <c:pt idx="55">
                  <c:v>0</c:v>
                </c:pt>
                <c:pt idx="56">
                  <c:v>749</c:v>
                </c:pt>
                <c:pt idx="57">
                  <c:v>0</c:v>
                </c:pt>
                <c:pt idx="58">
                  <c:v>929</c:v>
                </c:pt>
                <c:pt idx="59">
                  <c:v>250</c:v>
                </c:pt>
                <c:pt idx="60">
                  <c:v>0</c:v>
                </c:pt>
                <c:pt idx="61">
                  <c:v>0</c:v>
                </c:pt>
                <c:pt idx="62">
                  <c:v>579</c:v>
                </c:pt>
                <c:pt idx="63">
                  <c:v>0</c:v>
                </c:pt>
                <c:pt idx="64">
                  <c:v>1505</c:v>
                </c:pt>
                <c:pt idx="65">
                  <c:v>0</c:v>
                </c:pt>
                <c:pt idx="66">
                  <c:v>1343</c:v>
                </c:pt>
                <c:pt idx="67">
                  <c:v>0</c:v>
                </c:pt>
                <c:pt idx="68">
                  <c:v>2718</c:v>
                </c:pt>
                <c:pt idx="69">
                  <c:v>3245</c:v>
                </c:pt>
                <c:pt idx="70">
                  <c:v>1654</c:v>
                </c:pt>
                <c:pt idx="71">
                  <c:v>0</c:v>
                </c:pt>
                <c:pt idx="72">
                  <c:v>1505</c:v>
                </c:pt>
                <c:pt idx="73">
                  <c:v>2348</c:v>
                </c:pt>
                <c:pt idx="74">
                  <c:v>2006</c:v>
                </c:pt>
                <c:pt idx="75">
                  <c:v>0</c:v>
                </c:pt>
                <c:pt idx="76">
                  <c:v>0</c:v>
                </c:pt>
                <c:pt idx="77">
                  <c:v>741</c:v>
                </c:pt>
                <c:pt idx="78">
                  <c:v>927</c:v>
                </c:pt>
                <c:pt idx="79">
                  <c:v>0</c:v>
                </c:pt>
                <c:pt idx="80">
                  <c:v>664</c:v>
                </c:pt>
                <c:pt idx="81">
                  <c:v>1481</c:v>
                </c:pt>
                <c:pt idx="82">
                  <c:v>0</c:v>
                </c:pt>
                <c:pt idx="83">
                  <c:v>0</c:v>
                </c:pt>
                <c:pt idx="84">
                  <c:v>859</c:v>
                </c:pt>
                <c:pt idx="85">
                  <c:v>1927</c:v>
                </c:pt>
                <c:pt idx="86">
                  <c:v>509</c:v>
                </c:pt>
                <c:pt idx="87">
                  <c:v>2393</c:v>
                </c:pt>
                <c:pt idx="88">
                  <c:v>0</c:v>
                </c:pt>
                <c:pt idx="89">
                  <c:v>3072</c:v>
                </c:pt>
                <c:pt idx="90">
                  <c:v>493</c:v>
                </c:pt>
                <c:pt idx="91">
                  <c:v>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6F-4BAE-9F51-B341E2885D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951</c:v>
                </c:pt>
                <c:pt idx="1">
                  <c:v>619</c:v>
                </c:pt>
                <c:pt idx="2">
                  <c:v>624</c:v>
                </c:pt>
                <c:pt idx="3">
                  <c:v>271</c:v>
                </c:pt>
                <c:pt idx="4">
                  <c:v>1397</c:v>
                </c:pt>
                <c:pt idx="5">
                  <c:v>1271</c:v>
                </c:pt>
                <c:pt idx="6">
                  <c:v>314</c:v>
                </c:pt>
                <c:pt idx="7">
                  <c:v>514</c:v>
                </c:pt>
                <c:pt idx="8">
                  <c:v>1224</c:v>
                </c:pt>
                <c:pt idx="9">
                  <c:v>1972</c:v>
                </c:pt>
                <c:pt idx="10">
                  <c:v>1593</c:v>
                </c:pt>
                <c:pt idx="11">
                  <c:v>356</c:v>
                </c:pt>
                <c:pt idx="12">
                  <c:v>499</c:v>
                </c:pt>
                <c:pt idx="13">
                  <c:v>1933</c:v>
                </c:pt>
                <c:pt idx="14">
                  <c:v>0</c:v>
                </c:pt>
                <c:pt idx="15">
                  <c:v>1934</c:v>
                </c:pt>
                <c:pt idx="16">
                  <c:v>0</c:v>
                </c:pt>
                <c:pt idx="17">
                  <c:v>680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819</c:v>
                </c:pt>
                <c:pt idx="22">
                  <c:v>0</c:v>
                </c:pt>
                <c:pt idx="23">
                  <c:v>1346</c:v>
                </c:pt>
                <c:pt idx="24">
                  <c:v>0</c:v>
                </c:pt>
                <c:pt idx="25">
                  <c:v>1115</c:v>
                </c:pt>
                <c:pt idx="26">
                  <c:v>0</c:v>
                </c:pt>
                <c:pt idx="27">
                  <c:v>348</c:v>
                </c:pt>
                <c:pt idx="28">
                  <c:v>0</c:v>
                </c:pt>
                <c:pt idx="29">
                  <c:v>510</c:v>
                </c:pt>
                <c:pt idx="30">
                  <c:v>0</c:v>
                </c:pt>
                <c:pt idx="31">
                  <c:v>0</c:v>
                </c:pt>
                <c:pt idx="32">
                  <c:v>1360</c:v>
                </c:pt>
                <c:pt idx="33">
                  <c:v>1855</c:v>
                </c:pt>
                <c:pt idx="34">
                  <c:v>560</c:v>
                </c:pt>
                <c:pt idx="35">
                  <c:v>449</c:v>
                </c:pt>
                <c:pt idx="36">
                  <c:v>0</c:v>
                </c:pt>
                <c:pt idx="37">
                  <c:v>285</c:v>
                </c:pt>
                <c:pt idx="38">
                  <c:v>0</c:v>
                </c:pt>
                <c:pt idx="39">
                  <c:v>4520</c:v>
                </c:pt>
                <c:pt idx="40">
                  <c:v>878</c:v>
                </c:pt>
                <c:pt idx="41">
                  <c:v>0</c:v>
                </c:pt>
                <c:pt idx="42">
                  <c:v>2424</c:v>
                </c:pt>
                <c:pt idx="43">
                  <c:v>372</c:v>
                </c:pt>
                <c:pt idx="44">
                  <c:v>0</c:v>
                </c:pt>
                <c:pt idx="45">
                  <c:v>2966</c:v>
                </c:pt>
                <c:pt idx="46">
                  <c:v>428</c:v>
                </c:pt>
                <c:pt idx="47">
                  <c:v>690</c:v>
                </c:pt>
                <c:pt idx="48">
                  <c:v>1337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1735</c:v>
                </c:pt>
                <c:pt idx="53">
                  <c:v>1019</c:v>
                </c:pt>
                <c:pt idx="54">
                  <c:v>0</c:v>
                </c:pt>
                <c:pt idx="55">
                  <c:v>0</c:v>
                </c:pt>
                <c:pt idx="56">
                  <c:v>189</c:v>
                </c:pt>
                <c:pt idx="57">
                  <c:v>0</c:v>
                </c:pt>
                <c:pt idx="58">
                  <c:v>0</c:v>
                </c:pt>
                <c:pt idx="59">
                  <c:v>921</c:v>
                </c:pt>
                <c:pt idx="60">
                  <c:v>0</c:v>
                </c:pt>
                <c:pt idx="61">
                  <c:v>186</c:v>
                </c:pt>
                <c:pt idx="62">
                  <c:v>0</c:v>
                </c:pt>
                <c:pt idx="63">
                  <c:v>0</c:v>
                </c:pt>
                <c:pt idx="64">
                  <c:v>1377</c:v>
                </c:pt>
                <c:pt idx="65">
                  <c:v>0</c:v>
                </c:pt>
                <c:pt idx="66">
                  <c:v>1408</c:v>
                </c:pt>
                <c:pt idx="67">
                  <c:v>530</c:v>
                </c:pt>
                <c:pt idx="68">
                  <c:v>1835</c:v>
                </c:pt>
                <c:pt idx="69">
                  <c:v>2235</c:v>
                </c:pt>
                <c:pt idx="70">
                  <c:v>0</c:v>
                </c:pt>
                <c:pt idx="71">
                  <c:v>2604</c:v>
                </c:pt>
                <c:pt idx="72">
                  <c:v>1643</c:v>
                </c:pt>
                <c:pt idx="73">
                  <c:v>0</c:v>
                </c:pt>
                <c:pt idx="74">
                  <c:v>0</c:v>
                </c:pt>
                <c:pt idx="75">
                  <c:v>1420</c:v>
                </c:pt>
                <c:pt idx="76">
                  <c:v>893</c:v>
                </c:pt>
                <c:pt idx="77">
                  <c:v>1560</c:v>
                </c:pt>
                <c:pt idx="78">
                  <c:v>0</c:v>
                </c:pt>
                <c:pt idx="79">
                  <c:v>1167</c:v>
                </c:pt>
                <c:pt idx="80">
                  <c:v>0</c:v>
                </c:pt>
                <c:pt idx="81">
                  <c:v>437</c:v>
                </c:pt>
                <c:pt idx="82">
                  <c:v>0</c:v>
                </c:pt>
                <c:pt idx="83">
                  <c:v>532</c:v>
                </c:pt>
                <c:pt idx="84">
                  <c:v>0</c:v>
                </c:pt>
                <c:pt idx="85">
                  <c:v>0</c:v>
                </c:pt>
                <c:pt idx="86">
                  <c:v>1375</c:v>
                </c:pt>
                <c:pt idx="87">
                  <c:v>0</c:v>
                </c:pt>
                <c:pt idx="88">
                  <c:v>1218</c:v>
                </c:pt>
                <c:pt idx="89">
                  <c:v>0</c:v>
                </c:pt>
                <c:pt idx="90">
                  <c:v>752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6F-4BAE-9F51-B341E2885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92216"/>
        <c:axId val="247497136"/>
      </c:lineChart>
      <c:dateAx>
        <c:axId val="24749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97136"/>
        <c:crosses val="autoZero"/>
        <c:auto val="1"/>
        <c:lblOffset val="100"/>
        <c:baseTimeUnit val="days"/>
      </c:dateAx>
      <c:valAx>
        <c:axId val="24749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9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0.10311821391166</c:v>
                </c:pt>
                <c:pt idx="1">
                  <c:v>4.1234612819113003E-2</c:v>
                </c:pt>
                <c:pt idx="2">
                  <c:v>5.9810062638917E-2</c:v>
                </c:pt>
                <c:pt idx="3">
                  <c:v>1.9592476489028E-2</c:v>
                </c:pt>
                <c:pt idx="4">
                  <c:v>0.18454580329921</c:v>
                </c:pt>
                <c:pt idx="5">
                  <c:v>0.10979208124614</c:v>
                </c:pt>
                <c:pt idx="6">
                  <c:v>2.6630728632874998E-2</c:v>
                </c:pt>
                <c:pt idx="7">
                  <c:v>5.0624026848885999E-2</c:v>
                </c:pt>
                <c:pt idx="8">
                  <c:v>7.3392423643652005E-2</c:v>
                </c:pt>
                <c:pt idx="9">
                  <c:v>0.15157317638522</c:v>
                </c:pt>
                <c:pt idx="10">
                  <c:v>0.18335610172837999</c:v>
                </c:pt>
                <c:pt idx="11">
                  <c:v>3.3033081422516999E-2</c:v>
                </c:pt>
                <c:pt idx="12">
                  <c:v>3.2619989207212999E-2</c:v>
                </c:pt>
                <c:pt idx="13">
                  <c:v>0.32773156610595</c:v>
                </c:pt>
                <c:pt idx="14">
                  <c:v>0</c:v>
                </c:pt>
                <c:pt idx="15">
                  <c:v>0.13521017939492999</c:v>
                </c:pt>
                <c:pt idx="16">
                  <c:v>0</c:v>
                </c:pt>
                <c:pt idx="17">
                  <c:v>4.3441884412407997E-2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7.8761673605194996E-2</c:v>
                </c:pt>
                <c:pt idx="22">
                  <c:v>0</c:v>
                </c:pt>
                <c:pt idx="23">
                  <c:v>6.8670562014335995E-2</c:v>
                </c:pt>
                <c:pt idx="24">
                  <c:v>0</c:v>
                </c:pt>
                <c:pt idx="25">
                  <c:v>5.6187666807136001E-2</c:v>
                </c:pt>
                <c:pt idx="26">
                  <c:v>0</c:v>
                </c:pt>
                <c:pt idx="27">
                  <c:v>2.5274509253278999E-2</c:v>
                </c:pt>
                <c:pt idx="28">
                  <c:v>0</c:v>
                </c:pt>
                <c:pt idx="29">
                  <c:v>4.4512706172028002E-2</c:v>
                </c:pt>
                <c:pt idx="30">
                  <c:v>0</c:v>
                </c:pt>
                <c:pt idx="31">
                  <c:v>0</c:v>
                </c:pt>
                <c:pt idx="32">
                  <c:v>8.5323890288698995E-2</c:v>
                </c:pt>
                <c:pt idx="33">
                  <c:v>0.15337607573494</c:v>
                </c:pt>
                <c:pt idx="34">
                  <c:v>2.7625747196387E-2</c:v>
                </c:pt>
                <c:pt idx="35">
                  <c:v>2.3217738352100999E-2</c:v>
                </c:pt>
                <c:pt idx="36">
                  <c:v>0</c:v>
                </c:pt>
                <c:pt idx="37">
                  <c:v>1.5606304947198999E-2</c:v>
                </c:pt>
                <c:pt idx="38">
                  <c:v>0</c:v>
                </c:pt>
                <c:pt idx="39">
                  <c:v>0.55366422505011004</c:v>
                </c:pt>
                <c:pt idx="40">
                  <c:v>5.3995032457014001E-2</c:v>
                </c:pt>
                <c:pt idx="41">
                  <c:v>0</c:v>
                </c:pt>
                <c:pt idx="42">
                  <c:v>0.46054393757070999</c:v>
                </c:pt>
                <c:pt idx="43">
                  <c:v>2.5574834362986999E-2</c:v>
                </c:pt>
                <c:pt idx="44">
                  <c:v>0</c:v>
                </c:pt>
                <c:pt idx="45">
                  <c:v>0.25072762914669</c:v>
                </c:pt>
                <c:pt idx="46">
                  <c:v>2.5143377114737998E-2</c:v>
                </c:pt>
                <c:pt idx="47">
                  <c:v>4.1094469402574003E-2</c:v>
                </c:pt>
                <c:pt idx="48">
                  <c:v>0.12324456268123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9.9224138961613001E-2</c:v>
                </c:pt>
                <c:pt idx="53">
                  <c:v>4.1432612246524003E-2</c:v>
                </c:pt>
                <c:pt idx="54">
                  <c:v>1.8322751280600999E-2</c:v>
                </c:pt>
                <c:pt idx="55">
                  <c:v>1.2744637295588E-2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9.8109062252488999E-2</c:v>
                </c:pt>
                <c:pt idx="60">
                  <c:v>0</c:v>
                </c:pt>
                <c:pt idx="61">
                  <c:v>1.1141396255694999E-2</c:v>
                </c:pt>
                <c:pt idx="62">
                  <c:v>0</c:v>
                </c:pt>
                <c:pt idx="63">
                  <c:v>0</c:v>
                </c:pt>
                <c:pt idx="64">
                  <c:v>0.14398561734828</c:v>
                </c:pt>
                <c:pt idx="65">
                  <c:v>0</c:v>
                </c:pt>
                <c:pt idx="66">
                  <c:v>0.13638930198898</c:v>
                </c:pt>
                <c:pt idx="67">
                  <c:v>3.2602429278572001E-2</c:v>
                </c:pt>
                <c:pt idx="68">
                  <c:v>0.14309506679757</c:v>
                </c:pt>
                <c:pt idx="69">
                  <c:v>0.24556161291861001</c:v>
                </c:pt>
                <c:pt idx="70">
                  <c:v>8.9380770025264997E-2</c:v>
                </c:pt>
                <c:pt idx="71">
                  <c:v>0.32843657043912</c:v>
                </c:pt>
                <c:pt idx="72">
                  <c:v>0.37322618300789001</c:v>
                </c:pt>
                <c:pt idx="73">
                  <c:v>0</c:v>
                </c:pt>
                <c:pt idx="74">
                  <c:v>0</c:v>
                </c:pt>
                <c:pt idx="75">
                  <c:v>0.13932386248615999</c:v>
                </c:pt>
                <c:pt idx="76">
                  <c:v>0.15518952173049999</c:v>
                </c:pt>
                <c:pt idx="77">
                  <c:v>0.16350893346139</c:v>
                </c:pt>
                <c:pt idx="78">
                  <c:v>0</c:v>
                </c:pt>
                <c:pt idx="79">
                  <c:v>5.7132881560362003E-2</c:v>
                </c:pt>
                <c:pt idx="80">
                  <c:v>0</c:v>
                </c:pt>
                <c:pt idx="81">
                  <c:v>2.3007382196253E-2</c:v>
                </c:pt>
                <c:pt idx="82">
                  <c:v>0</c:v>
                </c:pt>
                <c:pt idx="83">
                  <c:v>2.3002454917171001E-2</c:v>
                </c:pt>
                <c:pt idx="84">
                  <c:v>0</c:v>
                </c:pt>
                <c:pt idx="85">
                  <c:v>0</c:v>
                </c:pt>
                <c:pt idx="86">
                  <c:v>6.7804674953905006E-2</c:v>
                </c:pt>
                <c:pt idx="87">
                  <c:v>0</c:v>
                </c:pt>
                <c:pt idx="88">
                  <c:v>7.5318518048694993E-2</c:v>
                </c:pt>
                <c:pt idx="89">
                  <c:v>0</c:v>
                </c:pt>
                <c:pt idx="90">
                  <c:v>1.8627656918193E-2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21-47DB-8431-8B80232B63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2.8529489910143001E-2</c:v>
                </c:pt>
                <c:pt idx="1">
                  <c:v>0.11931979010168001</c:v>
                </c:pt>
                <c:pt idx="2">
                  <c:v>0.13453383373534</c:v>
                </c:pt>
                <c:pt idx="3">
                  <c:v>0.12100635501001</c:v>
                </c:pt>
                <c:pt idx="4">
                  <c:v>3.2200793706050002E-2</c:v>
                </c:pt>
                <c:pt idx="5">
                  <c:v>4.7413980599416997E-2</c:v>
                </c:pt>
                <c:pt idx="6">
                  <c:v>9.7397232875044995E-2</c:v>
                </c:pt>
                <c:pt idx="7">
                  <c:v>4.9982180266166E-2</c:v>
                </c:pt>
                <c:pt idx="8">
                  <c:v>0.13381471875014</c:v>
                </c:pt>
                <c:pt idx="9">
                  <c:v>9.5534624787760994E-2</c:v>
                </c:pt>
                <c:pt idx="10">
                  <c:v>0</c:v>
                </c:pt>
                <c:pt idx="11">
                  <c:v>2.3864898639266999E-2</c:v>
                </c:pt>
                <c:pt idx="12">
                  <c:v>7.9813652472270999E-2</c:v>
                </c:pt>
                <c:pt idx="13">
                  <c:v>0</c:v>
                </c:pt>
                <c:pt idx="14">
                  <c:v>7.5873192050223998E-2</c:v>
                </c:pt>
                <c:pt idx="15">
                  <c:v>0</c:v>
                </c:pt>
                <c:pt idx="16">
                  <c:v>0.23104098485013</c:v>
                </c:pt>
                <c:pt idx="17">
                  <c:v>0</c:v>
                </c:pt>
                <c:pt idx="18">
                  <c:v>0.19545809135823999</c:v>
                </c:pt>
                <c:pt idx="19">
                  <c:v>0</c:v>
                </c:pt>
                <c:pt idx="20">
                  <c:v>4.0722256879462002E-2</c:v>
                </c:pt>
                <c:pt idx="21">
                  <c:v>0</c:v>
                </c:pt>
                <c:pt idx="22">
                  <c:v>0.14332913305360001</c:v>
                </c:pt>
                <c:pt idx="23">
                  <c:v>0</c:v>
                </c:pt>
                <c:pt idx="24">
                  <c:v>2.1206704781030001E-2</c:v>
                </c:pt>
                <c:pt idx="25">
                  <c:v>0</c:v>
                </c:pt>
                <c:pt idx="26">
                  <c:v>4.4987952745346997E-2</c:v>
                </c:pt>
                <c:pt idx="27">
                  <c:v>0.16260654837329</c:v>
                </c:pt>
                <c:pt idx="28">
                  <c:v>4.6258868084406997E-2</c:v>
                </c:pt>
                <c:pt idx="29">
                  <c:v>0</c:v>
                </c:pt>
                <c:pt idx="30">
                  <c:v>9.1807329897219001E-2</c:v>
                </c:pt>
                <c:pt idx="31">
                  <c:v>4.7937396351574998E-2</c:v>
                </c:pt>
                <c:pt idx="32">
                  <c:v>3.8853728662826999E-2</c:v>
                </c:pt>
                <c:pt idx="33">
                  <c:v>8.6310692600153005E-2</c:v>
                </c:pt>
                <c:pt idx="34">
                  <c:v>0</c:v>
                </c:pt>
                <c:pt idx="35">
                  <c:v>0.10394293058682</c:v>
                </c:pt>
                <c:pt idx="36">
                  <c:v>0</c:v>
                </c:pt>
                <c:pt idx="37">
                  <c:v>3.1902052077943999E-2</c:v>
                </c:pt>
                <c:pt idx="38">
                  <c:v>0</c:v>
                </c:pt>
                <c:pt idx="39">
                  <c:v>0.20427248397926001</c:v>
                </c:pt>
                <c:pt idx="40">
                  <c:v>7.7993036643800001E-2</c:v>
                </c:pt>
                <c:pt idx="41">
                  <c:v>1.8094323121529001E-2</c:v>
                </c:pt>
                <c:pt idx="42">
                  <c:v>0</c:v>
                </c:pt>
                <c:pt idx="43">
                  <c:v>2.9711411765718999E-2</c:v>
                </c:pt>
                <c:pt idx="44">
                  <c:v>3.0996004959361001E-2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7.6941262438478999E-2</c:v>
                </c:pt>
                <c:pt idx="49">
                  <c:v>0.10141203365503999</c:v>
                </c:pt>
                <c:pt idx="50">
                  <c:v>0</c:v>
                </c:pt>
                <c:pt idx="51">
                  <c:v>0</c:v>
                </c:pt>
                <c:pt idx="52">
                  <c:v>4.5950356437343999E-2</c:v>
                </c:pt>
                <c:pt idx="53">
                  <c:v>0.10819536992511999</c:v>
                </c:pt>
                <c:pt idx="54">
                  <c:v>0.15667791313605001</c:v>
                </c:pt>
                <c:pt idx="55">
                  <c:v>0</c:v>
                </c:pt>
                <c:pt idx="56">
                  <c:v>2.9391068547695E-2</c:v>
                </c:pt>
                <c:pt idx="57">
                  <c:v>0</c:v>
                </c:pt>
                <c:pt idx="58">
                  <c:v>1.8012222579607998E-2</c:v>
                </c:pt>
                <c:pt idx="59">
                  <c:v>1.1146838156484E-2</c:v>
                </c:pt>
                <c:pt idx="60">
                  <c:v>0</c:v>
                </c:pt>
                <c:pt idx="61">
                  <c:v>0</c:v>
                </c:pt>
                <c:pt idx="62">
                  <c:v>2.4848978192879002E-2</c:v>
                </c:pt>
                <c:pt idx="63">
                  <c:v>0</c:v>
                </c:pt>
                <c:pt idx="64">
                  <c:v>4.7541545314373997E-2</c:v>
                </c:pt>
                <c:pt idx="65">
                  <c:v>0</c:v>
                </c:pt>
                <c:pt idx="66">
                  <c:v>4.9235142760507E-2</c:v>
                </c:pt>
                <c:pt idx="67">
                  <c:v>0</c:v>
                </c:pt>
                <c:pt idx="68">
                  <c:v>8.3032305558883995E-2</c:v>
                </c:pt>
                <c:pt idx="69">
                  <c:v>0.25718381582043998</c:v>
                </c:pt>
                <c:pt idx="70">
                  <c:v>9.0705664397599001E-2</c:v>
                </c:pt>
                <c:pt idx="71">
                  <c:v>0</c:v>
                </c:pt>
                <c:pt idx="72">
                  <c:v>0.10223724173333</c:v>
                </c:pt>
                <c:pt idx="73">
                  <c:v>0.14457604571683</c:v>
                </c:pt>
                <c:pt idx="74">
                  <c:v>9.3240093240092997E-2</c:v>
                </c:pt>
                <c:pt idx="75">
                  <c:v>0</c:v>
                </c:pt>
                <c:pt idx="76">
                  <c:v>2.5658021338920999E-2</c:v>
                </c:pt>
                <c:pt idx="77">
                  <c:v>4.1049498854034999E-2</c:v>
                </c:pt>
                <c:pt idx="78">
                  <c:v>4.0619641948545997E-2</c:v>
                </c:pt>
                <c:pt idx="79">
                  <c:v>0</c:v>
                </c:pt>
                <c:pt idx="80">
                  <c:v>4.8311450668878E-2</c:v>
                </c:pt>
                <c:pt idx="81">
                  <c:v>6.4550603826013006E-2</c:v>
                </c:pt>
                <c:pt idx="82">
                  <c:v>0</c:v>
                </c:pt>
                <c:pt idx="83">
                  <c:v>0</c:v>
                </c:pt>
                <c:pt idx="84">
                  <c:v>3.5041986282344E-2</c:v>
                </c:pt>
                <c:pt idx="85">
                  <c:v>0.11067240966738</c:v>
                </c:pt>
                <c:pt idx="86">
                  <c:v>3.5460386902727001E-2</c:v>
                </c:pt>
                <c:pt idx="87">
                  <c:v>0.19733554303581</c:v>
                </c:pt>
                <c:pt idx="88">
                  <c:v>0</c:v>
                </c:pt>
                <c:pt idx="89">
                  <c:v>9.3932394294033994E-2</c:v>
                </c:pt>
                <c:pt idx="90">
                  <c:v>3.2016802417909003E-2</c:v>
                </c:pt>
                <c:pt idx="91">
                  <c:v>1.9208277487045001E-2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21-47DB-8431-8B80232B6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93528"/>
        <c:axId val="247494184"/>
      </c:lineChart>
      <c:dateAx>
        <c:axId val="24749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94184"/>
        <c:crosses val="autoZero"/>
        <c:auto val="1"/>
        <c:lblOffset val="100"/>
        <c:baseTimeUnit val="days"/>
      </c:dateAx>
      <c:valAx>
        <c:axId val="24749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9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47386</c:v>
                </c:pt>
                <c:pt idx="1">
                  <c:v>68706</c:v>
                </c:pt>
                <c:pt idx="2">
                  <c:v>68498</c:v>
                </c:pt>
                <c:pt idx="3">
                  <c:v>63176</c:v>
                </c:pt>
                <c:pt idx="4">
                  <c:v>59401</c:v>
                </c:pt>
                <c:pt idx="5">
                  <c:v>53814</c:v>
                </c:pt>
                <c:pt idx="6">
                  <c:v>61150</c:v>
                </c:pt>
                <c:pt idx="7">
                  <c:v>60619</c:v>
                </c:pt>
                <c:pt idx="8">
                  <c:v>78151</c:v>
                </c:pt>
                <c:pt idx="9">
                  <c:v>145595</c:v>
                </c:pt>
                <c:pt idx="10">
                  <c:v>171912</c:v>
                </c:pt>
                <c:pt idx="11">
                  <c:v>140837</c:v>
                </c:pt>
                <c:pt idx="12">
                  <c:v>110564</c:v>
                </c:pt>
                <c:pt idx="13">
                  <c:v>95790</c:v>
                </c:pt>
                <c:pt idx="14">
                  <c:v>97532</c:v>
                </c:pt>
                <c:pt idx="15">
                  <c:v>119854</c:v>
                </c:pt>
                <c:pt idx="16">
                  <c:v>96100</c:v>
                </c:pt>
                <c:pt idx="17">
                  <c:v>51860</c:v>
                </c:pt>
                <c:pt idx="18">
                  <c:v>50643</c:v>
                </c:pt>
                <c:pt idx="19">
                  <c:v>46735</c:v>
                </c:pt>
                <c:pt idx="20">
                  <c:v>39769</c:v>
                </c:pt>
                <c:pt idx="21">
                  <c:v>43914</c:v>
                </c:pt>
                <c:pt idx="22">
                  <c:v>57193</c:v>
                </c:pt>
                <c:pt idx="23">
                  <c:v>60464</c:v>
                </c:pt>
                <c:pt idx="24">
                  <c:v>47030</c:v>
                </c:pt>
                <c:pt idx="25">
                  <c:v>44686</c:v>
                </c:pt>
                <c:pt idx="26">
                  <c:v>37100</c:v>
                </c:pt>
                <c:pt idx="27">
                  <c:v>37500</c:v>
                </c:pt>
                <c:pt idx="28">
                  <c:v>41356</c:v>
                </c:pt>
                <c:pt idx="29">
                  <c:v>56498</c:v>
                </c:pt>
                <c:pt idx="30">
                  <c:v>49381</c:v>
                </c:pt>
                <c:pt idx="31">
                  <c:v>49569</c:v>
                </c:pt>
                <c:pt idx="32">
                  <c:v>53230</c:v>
                </c:pt>
                <c:pt idx="33">
                  <c:v>43550</c:v>
                </c:pt>
                <c:pt idx="34">
                  <c:v>49596</c:v>
                </c:pt>
                <c:pt idx="35">
                  <c:v>41505</c:v>
                </c:pt>
                <c:pt idx="36">
                  <c:v>60685</c:v>
                </c:pt>
                <c:pt idx="37">
                  <c:v>58277</c:v>
                </c:pt>
                <c:pt idx="38">
                  <c:v>48325</c:v>
                </c:pt>
                <c:pt idx="39">
                  <c:v>72805</c:v>
                </c:pt>
                <c:pt idx="40">
                  <c:v>65062</c:v>
                </c:pt>
                <c:pt idx="41">
                  <c:v>53204</c:v>
                </c:pt>
                <c:pt idx="42">
                  <c:v>53702</c:v>
                </c:pt>
                <c:pt idx="43">
                  <c:v>67867</c:v>
                </c:pt>
                <c:pt idx="44">
                  <c:v>58168</c:v>
                </c:pt>
                <c:pt idx="45">
                  <c:v>53971</c:v>
                </c:pt>
                <c:pt idx="46">
                  <c:v>46446</c:v>
                </c:pt>
                <c:pt idx="47">
                  <c:v>46163</c:v>
                </c:pt>
                <c:pt idx="48">
                  <c:v>138268</c:v>
                </c:pt>
                <c:pt idx="49">
                  <c:v>143473</c:v>
                </c:pt>
                <c:pt idx="50">
                  <c:v>144290</c:v>
                </c:pt>
                <c:pt idx="51">
                  <c:v>149033</c:v>
                </c:pt>
                <c:pt idx="52">
                  <c:v>149302</c:v>
                </c:pt>
                <c:pt idx="53">
                  <c:v>133689</c:v>
                </c:pt>
                <c:pt idx="54">
                  <c:v>163941</c:v>
                </c:pt>
                <c:pt idx="55">
                  <c:v>127856</c:v>
                </c:pt>
                <c:pt idx="56">
                  <c:v>128299</c:v>
                </c:pt>
                <c:pt idx="57">
                  <c:v>144368</c:v>
                </c:pt>
                <c:pt idx="58">
                  <c:v>139200</c:v>
                </c:pt>
                <c:pt idx="59">
                  <c:v>132251</c:v>
                </c:pt>
                <c:pt idx="60">
                  <c:v>136808</c:v>
                </c:pt>
                <c:pt idx="61">
                  <c:v>125619</c:v>
                </c:pt>
                <c:pt idx="62">
                  <c:v>133245</c:v>
                </c:pt>
                <c:pt idx="63">
                  <c:v>128902</c:v>
                </c:pt>
                <c:pt idx="64">
                  <c:v>147611</c:v>
                </c:pt>
                <c:pt idx="65">
                  <c:v>139044</c:v>
                </c:pt>
                <c:pt idx="66">
                  <c:v>146631</c:v>
                </c:pt>
                <c:pt idx="67">
                  <c:v>143355</c:v>
                </c:pt>
                <c:pt idx="68">
                  <c:v>132548</c:v>
                </c:pt>
                <c:pt idx="69">
                  <c:v>65719</c:v>
                </c:pt>
                <c:pt idx="70">
                  <c:v>50910</c:v>
                </c:pt>
                <c:pt idx="71">
                  <c:v>47362</c:v>
                </c:pt>
                <c:pt idx="72">
                  <c:v>45587</c:v>
                </c:pt>
                <c:pt idx="73">
                  <c:v>28014</c:v>
                </c:pt>
                <c:pt idx="74">
                  <c:v>22539</c:v>
                </c:pt>
                <c:pt idx="75">
                  <c:v>26433</c:v>
                </c:pt>
                <c:pt idx="76">
                  <c:v>24867</c:v>
                </c:pt>
                <c:pt idx="77">
                  <c:v>21480</c:v>
                </c:pt>
                <c:pt idx="78">
                  <c:v>17467</c:v>
                </c:pt>
                <c:pt idx="79">
                  <c:v>23967</c:v>
                </c:pt>
                <c:pt idx="80">
                  <c:v>16275</c:v>
                </c:pt>
                <c:pt idx="81">
                  <c:v>18809</c:v>
                </c:pt>
                <c:pt idx="82">
                  <c:v>16935</c:v>
                </c:pt>
                <c:pt idx="83">
                  <c:v>22395</c:v>
                </c:pt>
                <c:pt idx="84">
                  <c:v>15434</c:v>
                </c:pt>
                <c:pt idx="85">
                  <c:v>16386</c:v>
                </c:pt>
                <c:pt idx="86">
                  <c:v>20302</c:v>
                </c:pt>
                <c:pt idx="87">
                  <c:v>17744</c:v>
                </c:pt>
                <c:pt idx="88">
                  <c:v>16466</c:v>
                </c:pt>
                <c:pt idx="89">
                  <c:v>14087</c:v>
                </c:pt>
                <c:pt idx="90">
                  <c:v>15133</c:v>
                </c:pt>
                <c:pt idx="91">
                  <c:v>16736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80-4278-9047-922AC386DE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162590</c:v>
                </c:pt>
                <c:pt idx="1">
                  <c:v>137122</c:v>
                </c:pt>
                <c:pt idx="2">
                  <c:v>142879</c:v>
                </c:pt>
                <c:pt idx="3">
                  <c:v>334765</c:v>
                </c:pt>
                <c:pt idx="4">
                  <c:v>310610</c:v>
                </c:pt>
                <c:pt idx="5">
                  <c:v>308971</c:v>
                </c:pt>
                <c:pt idx="6">
                  <c:v>294346</c:v>
                </c:pt>
                <c:pt idx="7">
                  <c:v>296954</c:v>
                </c:pt>
                <c:pt idx="8">
                  <c:v>341382</c:v>
                </c:pt>
                <c:pt idx="9">
                  <c:v>310760</c:v>
                </c:pt>
                <c:pt idx="10">
                  <c:v>225363</c:v>
                </c:pt>
                <c:pt idx="11">
                  <c:v>192699</c:v>
                </c:pt>
                <c:pt idx="12">
                  <c:v>161364</c:v>
                </c:pt>
                <c:pt idx="13">
                  <c:v>248006</c:v>
                </c:pt>
                <c:pt idx="14">
                  <c:v>259323</c:v>
                </c:pt>
                <c:pt idx="15">
                  <c:v>249442</c:v>
                </c:pt>
                <c:pt idx="16">
                  <c:v>235261</c:v>
                </c:pt>
                <c:pt idx="17">
                  <c:v>215710</c:v>
                </c:pt>
                <c:pt idx="18">
                  <c:v>191154</c:v>
                </c:pt>
                <c:pt idx="19">
                  <c:v>228725</c:v>
                </c:pt>
                <c:pt idx="20">
                  <c:v>288410</c:v>
                </c:pt>
                <c:pt idx="21">
                  <c:v>283735</c:v>
                </c:pt>
                <c:pt idx="22">
                  <c:v>284947</c:v>
                </c:pt>
                <c:pt idx="23">
                  <c:v>271573</c:v>
                </c:pt>
                <c:pt idx="24">
                  <c:v>241244</c:v>
                </c:pt>
                <c:pt idx="25">
                  <c:v>200545</c:v>
                </c:pt>
                <c:pt idx="26">
                  <c:v>271514</c:v>
                </c:pt>
                <c:pt idx="27">
                  <c:v>449621</c:v>
                </c:pt>
                <c:pt idx="28">
                  <c:v>407979</c:v>
                </c:pt>
                <c:pt idx="29">
                  <c:v>321615</c:v>
                </c:pt>
                <c:pt idx="30">
                  <c:v>339967</c:v>
                </c:pt>
                <c:pt idx="31">
                  <c:v>308874</c:v>
                </c:pt>
                <c:pt idx="32">
                  <c:v>257860</c:v>
                </c:pt>
                <c:pt idx="33">
                  <c:v>306963</c:v>
                </c:pt>
                <c:pt idx="34">
                  <c:v>375715</c:v>
                </c:pt>
                <c:pt idx="35">
                  <c:v>339323</c:v>
                </c:pt>
                <c:pt idx="36">
                  <c:v>336668</c:v>
                </c:pt>
                <c:pt idx="37">
                  <c:v>334399</c:v>
                </c:pt>
                <c:pt idx="38">
                  <c:v>327669</c:v>
                </c:pt>
                <c:pt idx="39">
                  <c:v>350724</c:v>
                </c:pt>
                <c:pt idx="40">
                  <c:v>324013</c:v>
                </c:pt>
                <c:pt idx="41">
                  <c:v>494958</c:v>
                </c:pt>
                <c:pt idx="42">
                  <c:v>503271</c:v>
                </c:pt>
                <c:pt idx="43">
                  <c:v>439519</c:v>
                </c:pt>
                <c:pt idx="44">
                  <c:v>484472</c:v>
                </c:pt>
                <c:pt idx="45">
                  <c:v>522546</c:v>
                </c:pt>
                <c:pt idx="46">
                  <c:v>585035</c:v>
                </c:pt>
                <c:pt idx="47">
                  <c:v>576171</c:v>
                </c:pt>
                <c:pt idx="48">
                  <c:v>525936</c:v>
                </c:pt>
                <c:pt idx="49">
                  <c:v>455241</c:v>
                </c:pt>
                <c:pt idx="50">
                  <c:v>498639</c:v>
                </c:pt>
                <c:pt idx="51">
                  <c:v>494072</c:v>
                </c:pt>
                <c:pt idx="52">
                  <c:v>481505</c:v>
                </c:pt>
                <c:pt idx="53">
                  <c:v>356511</c:v>
                </c:pt>
                <c:pt idx="54">
                  <c:v>310036</c:v>
                </c:pt>
                <c:pt idx="55">
                  <c:v>279623</c:v>
                </c:pt>
                <c:pt idx="56">
                  <c:v>488533</c:v>
                </c:pt>
                <c:pt idx="57">
                  <c:v>456085</c:v>
                </c:pt>
                <c:pt idx="58">
                  <c:v>445663</c:v>
                </c:pt>
                <c:pt idx="59">
                  <c:v>469933</c:v>
                </c:pt>
                <c:pt idx="60">
                  <c:v>438102</c:v>
                </c:pt>
                <c:pt idx="61">
                  <c:v>427330</c:v>
                </c:pt>
                <c:pt idx="62">
                  <c:v>425552</c:v>
                </c:pt>
                <c:pt idx="63">
                  <c:v>476376</c:v>
                </c:pt>
                <c:pt idx="64">
                  <c:v>515484</c:v>
                </c:pt>
                <c:pt idx="65">
                  <c:v>493282</c:v>
                </c:pt>
                <c:pt idx="66">
                  <c:v>437421</c:v>
                </c:pt>
                <c:pt idx="67">
                  <c:v>494017</c:v>
                </c:pt>
                <c:pt idx="68">
                  <c:v>394607</c:v>
                </c:pt>
                <c:pt idx="69">
                  <c:v>329614</c:v>
                </c:pt>
                <c:pt idx="70">
                  <c:v>315299</c:v>
                </c:pt>
                <c:pt idx="71">
                  <c:v>166371</c:v>
                </c:pt>
                <c:pt idx="72">
                  <c:v>190434</c:v>
                </c:pt>
                <c:pt idx="73">
                  <c:v>206489</c:v>
                </c:pt>
                <c:pt idx="74">
                  <c:v>178665</c:v>
                </c:pt>
                <c:pt idx="75">
                  <c:v>117991</c:v>
                </c:pt>
                <c:pt idx="76">
                  <c:v>109828</c:v>
                </c:pt>
                <c:pt idx="77">
                  <c:v>92844</c:v>
                </c:pt>
                <c:pt idx="78">
                  <c:v>101069</c:v>
                </c:pt>
                <c:pt idx="79">
                  <c:v>73574</c:v>
                </c:pt>
                <c:pt idx="80">
                  <c:v>66681</c:v>
                </c:pt>
                <c:pt idx="81">
                  <c:v>64755</c:v>
                </c:pt>
                <c:pt idx="82">
                  <c:v>87385</c:v>
                </c:pt>
                <c:pt idx="83">
                  <c:v>97066</c:v>
                </c:pt>
                <c:pt idx="84">
                  <c:v>105674</c:v>
                </c:pt>
                <c:pt idx="85">
                  <c:v>103944</c:v>
                </c:pt>
                <c:pt idx="86">
                  <c:v>108678</c:v>
                </c:pt>
                <c:pt idx="87">
                  <c:v>107807</c:v>
                </c:pt>
                <c:pt idx="88">
                  <c:v>102825</c:v>
                </c:pt>
                <c:pt idx="89">
                  <c:v>108584</c:v>
                </c:pt>
                <c:pt idx="90">
                  <c:v>118063</c:v>
                </c:pt>
                <c:pt idx="91">
                  <c:v>125581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80-4278-9047-922AC386D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555800"/>
        <c:axId val="415557440"/>
      </c:lineChart>
      <c:dateAx>
        <c:axId val="41555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557440"/>
        <c:crosses val="autoZero"/>
        <c:auto val="1"/>
        <c:lblOffset val="100"/>
        <c:baseTimeUnit val="days"/>
      </c:dateAx>
      <c:valAx>
        <c:axId val="41555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5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0CF2A-E5EC-4CAD-BC12-A6B8D58019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1B24D1-5FA7-4771-8BBD-BBADC1A576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2064198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9F78C-434D-4218-9FC9-682A6D2D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 | JBH and MJ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E43D6-AF75-40DA-AD43-5CA198ADA2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561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82026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911765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7605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81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231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454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342655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551471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0830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37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7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9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61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4D1E3-3171-4014-BDBE-0E23DA654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7716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88C9-6976-4FC6-BAC7-E5757ECF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| JBH and MJ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F6319-42AE-4201-82D5-C297751EC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771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9053648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8317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347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0270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85810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8749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8513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97850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4568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8283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7168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6405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48450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0557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823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71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8842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1502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1839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94348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8570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179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54646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4248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418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2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 Beach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3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32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E4840-032E-462C-978A-8F32CD37B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1566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14363-23B2-4788-9182-BAB335EB6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 | JBH and MJ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9E294-E609-40B7-BADE-14F33E78E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25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39396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66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7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7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16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77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45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897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4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463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35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5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09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11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17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4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379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1DB6F-1E50-4B7D-B1F3-3B224F97C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2544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FE6F-4670-44B5-AAFF-D8B9E182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51F60-40B8-4EEB-BB89-FB66C5730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8346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C7136-D6A1-46C7-A2D3-0B40702D7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8D20F-E94B-43D5-AAA3-599E04B4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A432-80E9-4737-867D-1C9F2143B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C0849-E332-4ED4-96DC-5ACDFF307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29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5B82E-34A5-4696-87BC-49DED1AEB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0A114-62F4-4C72-A726-CE096E31A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3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EC5E-3A75-4390-9F2A-F021B2A24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F48F1-9F0F-4916-88CF-B1069EC05F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6500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F919F-77C3-47DA-8690-C98759673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C0BA-6E5A-44DF-ADDD-921AC2D34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70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752B-0852-4E5F-B761-F32F3198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JBH and MJ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7344D-6491-4641-9702-55FBB982F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32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19756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5171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3387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84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447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87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- 2018-04-09 04:02:51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Putting things into perspective
Thanks 📷 @adrianredcom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- 2018-03-23 03:53:09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Walking into the weekend like... #MyMadinat
@jumeirahminaasalam
Thanks 📷 @monikalancheva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- 2018-05-09 09:32:16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Finding bliss in every magical sunset
Thanks 📷@jackmartinphotoart
@jumeirahminaasalam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5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- 2018-04-24 05:42:15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next journey begins with a single abra ride
Thanks 📷 @gmr83 
@jumeirahalqasr #JumeirahAlQasr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3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- 2018-05-29 04:33:21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Discovering the old world charm of Arabia 
@soukmadinatjumeirah 
Thanks 📷@anapaulascopel #MyMadinat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- 2018-04-15 02:13:55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dream in colours borrowed from the sea 
Thanks 📷 @shegina_goder 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69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C337F-FE88-49CD-8467-CE4985EF1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9442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3BED-12D2-4C52-9B60-EB3B7D6F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JBH and MJ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D552B-CCF6-4577-BE1C-0C33A6727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154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89565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8941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0480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0413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7294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- 2018-03-17 02:50:12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all in search of a beautiful beach 
Thanks 📷@richguyk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1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- 2018-04-09 04:32:31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 the palm trees lead you to a new adventure
Thanks 📷 @irinacatescu @jumeirahalqasr #JumeirahAlQasr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32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- 2018-05-08 02:01:42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it takes is one spectacular view to start an adventure of a lifetime
Thanks 📷@chiclibellule 
@jumeirahalnaseem #DiscoverAlNaseem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5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- 2018-05-11 10:12:37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favourite colour is sunset 
Thanks 📷@steviekahn 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7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- 2018-04-12 10:01:27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Glow like the city lights
Thanks 📷 @tgfromdubai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88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- 2018-05-27 10:49:34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view that will never get old
Thanks 📷@weesography @jumeirahalqasr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488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3C458-1379-4FB6-ABF2-7EB121359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2105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763E-9368-4BB2-BB6A-7B951927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JBH and MJ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C1DC4-FAB3-4922-BCAA-FD407AA9D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648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92544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7789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1432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4393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8959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0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- 2018-05-13 01:58:07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Waking up to good food and picture perfect views
Thanks 📷@her_name_is_alice
@jumeirahminaasalam #JumeirahMinaASalam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3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- 2018-05-09 04:36:41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lost in the view 
Thanks📷@_livelovetravel_ 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- 2018-03-31 01:33:16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is the #DubaiWorldCup and we are extremely proud that @godolphin can call @jumeirahalqasr home! Good luck to all the teams racing today 
Thanks 📷@bucheyar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6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- 2018-03-19 01:47:54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 is where the heart is and @jumeirahalqasr is the home of @godolphin! We can't wait for the #DubaiWorldCup this March, can you? 
Thanks 📷@k.lin.ette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- 2018-05-14 06:01:46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Palm trees, memories and adventure in your soul
Thanks 📷@rheasaran
@jumeirahalqasr #JumeirahAlQasr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4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- 2018-03-10 08:27:05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for the moments you can't put into words
Thanks 📷@jeromerafael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66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2B46E-881E-4A69-8F50-8282606ED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5126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7743-EC50-4D97-AC7E-6E0886EF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JBH and MJ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236AB-A2CD-4346-88BF-5CD22BBEB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030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636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362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3225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271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2441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6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madinatjumeirah - 2018-03-09 08:52:39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Destined to follow sunsets, palm trees and the ocean breeze!
Thanks 📷 @strawberrysugarglazed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6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jumeirahbh - 2018-03-16 01:49:14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 each day with determination and purpose! 
Thanks 📷@benoitsuhr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7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EDE80-125D-496A-9DAB-83026624B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69240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7B55-42B1-4157-BAB0-6F02DEF34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DD96E-599B-407D-BE0C-B0044FF85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554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C3264-75A3-4DD3-9801-D4A0746F4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1E159-C6ED-4490-AB3B-9B430067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28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2894F-054A-4027-A1FB-0CA51169C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9C6913-C104-427C-8A31-2CF5FD5FFD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789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637EC-45F4-47B6-8707-422DB8E7E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F6062-FD5C-4EF1-9596-5E5A41ED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32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4536-79D4-48E9-854D-A9C836A0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0564E-E931-4C0A-8433-9C9DAB676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5801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FF07B-7A6A-4669-9106-B618D3D1E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3C78E-5DDE-48AF-AE49-F54C9A57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49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2D0B-5049-47D9-A27E-AE52BCDC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C998C-6A4E-45B3-A8C7-64FFC8FCE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54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29038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243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61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19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438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889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494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56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73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3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- 2018-05-31 10:47:57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Counting down for Iftar @jumeirahalqasr 
#WagticWyana #Iftar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5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- 2018-05-30 11:35:43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"Wagtic Wyana" Your time spent with us 
@jumeirahminaasalam #WagticWyana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91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- 2018-05-30 11:32:59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 your core! Which one would you pick at Talise Fitness - Weightlifting, running or climbing?
Thanks 📷@amandarushforth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9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- 2018-05-29 04:33:21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Discovering the old world charm of Arabia 
@soukmadinatjumeirah 
Thanks 📷@anapaulascopel #MyMadinat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8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- 2018-05-28 11:18:58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Finding happiness in the simplest of things
Thanks 📷@lucyxdubai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15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88EBF-E216-4201-AB98-194542FF6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03392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E8E4-FCBD-4C33-9886-C232E5109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0524A1-EA78-48D4-B147-AE8DD0A2A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521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48861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589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74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80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247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64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289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085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611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9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- 2018-05-27 10:49:34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view that will never get old
Thanks 📷@weesography @jumeirahalqasr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5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- 2018-05-26 12:08:36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your technique? #Keram 
@jumeirahminaasalam #WagticWyana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- 2018-05-26 05:06:12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an absolute honour to have welcomed @hhshkmohd, Vice President and Prime Minister of the UAE and Ruler of Dubai, for the annual #Ramadan gathering at Al Majlis, organized by @dubaimediaoffice. Thank you for joining us for such a wonderful Iftar. 
@jumeirahminaasalam @designlabexperience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6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- 2018-05-26 04:58:24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 your zen with your workout buddy
Thanks 📷@yogirahulnag 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780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F5C40-4B6E-4FAA-9FE5-152A2DF52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09018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182A-B0C9-4377-87B1-1DB9DA28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D9686-D864-4868-910D-1947070BD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64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344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61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50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04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84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20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95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50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169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9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- 2018-05-25 06:42:36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Taking the path to exciting adventures
Thanks 📷@elonatheexplorer
#DarAlMasyaf @jumeirahalqasr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07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- 2018-05-24 10:31:46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home is your home
@jumeirahalqasr #WagticWyana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3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- 2018-05-23 03:33:50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Throwback to when the Dubai Tourism team trained at Talise Fitness last week for GovGames
Thanks 📷@aberwal
#JumeirahBeachHotel @govgames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26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- 2018-05-21 11:13:37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Enjoying the sweet goodness of life
Thanks 📷@almahaaaaa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05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- 2018-05-21 04:08:24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Fill your soul with new adventures and unforgettable memories
Thanks 📷@rosya
@jumeirahminaasalam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91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69280-067B-4F7B-81D7-3ABD49666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55930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BCFE-7490-464E-BA60-B9BFFE3B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A525F-0628-4A0E-96A4-285356D9A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417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9145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095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426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822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535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027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192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75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442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2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- 2018-05-20 12:04:28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Gather with friends and family to be inspired by the #BurjAlArab view
@JumeirahAlNaseem #DiscoverAlNaseem #WagticWyana #Iftar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4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- 2018-05-19 02:46:19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 each day with determination and purpose
Thanks 📷 @helenehuttmann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9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- 2018-05-18 10:32:47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Savour the flavours of Arabia @JumeirahAlQasr #JumeirahAlQasr #WagticWyana 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6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- 2018-05-17 13:01:36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Jumeirah wishes you and your family a blessed Ramadan 🌙
#AlSamar @jumeirahminaasalam #JumeirahMinaASalam #WagticWyana #Ramadan #Iftar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7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- 2018-05-17 06:26:33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Adventure is a way of life. Experience all this and more when we reopen in October, see you then!
#underconstruction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70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386DC-3692-49C2-B632-7B3CAB903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7839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2E846-C970-4AA5-A07C-205FD48A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949F6-D4C9-498B-BC02-E31E752C0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627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90244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975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9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333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403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798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5205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145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31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2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- 2018-05-17 03:04:44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You're invited by Royal Appointment, to witness the #RoyalWedding with a special British High Tea in front of live coverage of Harry and Meghan's magical day #afternoontea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9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- 2018-05-16 03:46:47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Exploring new paths to happiness and great food, don't forget to bring your appetite with you in October
#underconstruction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02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- 2018-05-15 08:50:01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Discovering new places with the same dreamy views, yours to devour from October #underconstruction
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5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- 2018-05-14 06:01:46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Palm trees, memories and adventure in your soul
Thanks 📷@rheasaran
@jumeirahalqasr #JumeirahAlQasr #RediscoverMadinat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48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EFB57-7D34-435A-8A31-744237117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49449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6F4A1-92C4-417D-A669-8603BA5F1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JBH and MJ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62892-35DD-45D7-9ABC-F5147B5CE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4235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997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585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69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088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761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044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101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29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3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madinatjumeirah - 2018-05-13 01:58:07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Waking up to good food and picture perfect views
Thanks 📷@her_name_is_alice
@jumeirahminaasalam #JumeirahMinaASalam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4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jumeirahbh - 2018-05-12 11:42:38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moment is truly a new beginning and on that note, we're going lights out for five months. See you all in October 
Thanks 📷@tgfromdubai #JumeirahBeachHotel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7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8766A-51C6-49B2-844E-57F8EE769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72776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8D27-0B2F-4724-88CC-5B28195A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E3D9E-F7E5-4307-B464-8AA391868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937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A91AA-B54B-462D-A389-39AA58B8C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567D5-6B40-4C30-BAAB-95A408B1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185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50D9-61B3-4324-8C11-BC4A49D3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FCEE03-BC6D-4C6D-819D-5AFB0DBDB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73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29E31-C8BE-4403-90C1-8ADD05A66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130E0-01B7-4228-86F5-802F4175D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877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A802A-924E-4B58-A5B7-162DFAAA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JBH and MJ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49848E-EB59-4894-92FB-A0A818453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2771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41B36-E088-4E2B-9829-2596FFEB4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83CE-5577-4C29-92CD-E234DD5FB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00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1103</Words>
  <Application>Microsoft Office PowerPoint</Application>
  <PresentationFormat>On-screen Show (4:3)</PresentationFormat>
  <Paragraphs>601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FINAL Monthly Reports</vt:lpstr>
      <vt:lpstr>INSTAGRAM HEADLINE NUMBERS | JBH and MJ</vt:lpstr>
      <vt:lpstr>FACEBOOK HEADLINE NUMBERS | JBH and MJ</vt:lpstr>
      <vt:lpstr>TWITTER HEADLINE NUMBERS | JBH and MJ</vt:lpstr>
      <vt:lpstr>TWITTER ENGAGEMENT RATE p/d | JBH and MJ</vt:lpstr>
      <vt:lpstr>FACEBOOK ENGAGEMENT RATE p/d | JBH and MJ</vt:lpstr>
      <vt:lpstr>INSTAGRAM ENGAGEMENT RATE p/d | JBH and MJ</vt:lpstr>
      <vt:lpstr>INSTAGRAM TOP POSTS | JBH and MJ - 1 of 4</vt:lpstr>
      <vt:lpstr>INSTAGRAM TOP POSTS | JBH and MJ - 2 of 4</vt:lpstr>
      <vt:lpstr>INSTAGRAM TOP POSTS | JBH and MJ - 3 of 4</vt:lpstr>
      <vt:lpstr>INSTAGRAM TOP POSTS | JBH and MJ - 4 of 4</vt:lpstr>
      <vt:lpstr>INSTAGRAM: OVERALL REACH | JBH and MJ</vt:lpstr>
      <vt:lpstr>Instagram Interaction Rate | JBH and MJ</vt:lpstr>
      <vt:lpstr>Instagram Interaction Rate By Post Type | JBH and MJ</vt:lpstr>
      <vt:lpstr>Instagram Posts Table | JBH and MJ - 1 of 6</vt:lpstr>
      <vt:lpstr>Instagram Posts Table | JBH and MJ - 2 of 6</vt:lpstr>
      <vt:lpstr>Instagram Posts Table | JBH and MJ - 3 of 6</vt:lpstr>
      <vt:lpstr>Instagram Posts Table | JBH and MJ - 4 of 6</vt:lpstr>
      <vt:lpstr>Instagram Posts Table | JBH and MJ - 5 of 6</vt:lpstr>
      <vt:lpstr>Instagram Posts Table | JBH and MJ - 6 of 6</vt:lpstr>
      <vt:lpstr>Instagram Average Likes Per Post | JBH and MJ</vt:lpstr>
      <vt:lpstr>Facebook Interaction Rate | JBH and MJ</vt:lpstr>
      <vt:lpstr>Facebook Reach | JBH and MJ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2018-06-12T05:30:08Z</dcterms:created>
  <dcterms:modified xsi:type="dcterms:W3CDTF">2018-06-12T05:30:59Z</dcterms:modified>
</cp:coreProperties>
</file>