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0.10311821391166</c:v>
                </c:pt>
                <c:pt idx="1">
                  <c:v>4.1234612819113003E-2</c:v>
                </c:pt>
                <c:pt idx="2">
                  <c:v>5.9810062638917E-2</c:v>
                </c:pt>
                <c:pt idx="3">
                  <c:v>1.9996445076430999E-2</c:v>
                </c:pt>
                <c:pt idx="4">
                  <c:v>0.18535344357622999</c:v>
                </c:pt>
                <c:pt idx="5">
                  <c:v>0.11059937596119</c:v>
                </c:pt>
                <c:pt idx="6">
                  <c:v>2.7034224521251999E-2</c:v>
                </c:pt>
                <c:pt idx="7">
                  <c:v>5.1229094898873E-2</c:v>
                </c:pt>
                <c:pt idx="8">
                  <c:v>7.3392423643652005E-2</c:v>
                </c:pt>
                <c:pt idx="9">
                  <c:v>0.15197629653517999</c:v>
                </c:pt>
                <c:pt idx="10">
                  <c:v>0.18375908217174</c:v>
                </c:pt>
                <c:pt idx="11">
                  <c:v>3.3033081422516999E-2</c:v>
                </c:pt>
                <c:pt idx="12">
                  <c:v>3.2217273291075002E-2</c:v>
                </c:pt>
                <c:pt idx="13">
                  <c:v>0.32491323568489</c:v>
                </c:pt>
                <c:pt idx="14">
                  <c:v>0</c:v>
                </c:pt>
                <c:pt idx="15">
                  <c:v>0.13360053440214001</c:v>
                </c:pt>
                <c:pt idx="16">
                  <c:v>0</c:v>
                </c:pt>
                <c:pt idx="17">
                  <c:v>4.2637405071437998E-2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7.7154292511211003E-2</c:v>
                </c:pt>
                <c:pt idx="22">
                  <c:v>0</c:v>
                </c:pt>
                <c:pt idx="23">
                  <c:v>6.7465815312331007E-2</c:v>
                </c:pt>
                <c:pt idx="24">
                  <c:v>0</c:v>
                </c:pt>
                <c:pt idx="25">
                  <c:v>5.3779623943973003E-2</c:v>
                </c:pt>
                <c:pt idx="26">
                  <c:v>0</c:v>
                </c:pt>
                <c:pt idx="27">
                  <c:v>2.4472143880159E-2</c:v>
                </c:pt>
                <c:pt idx="28">
                  <c:v>0</c:v>
                </c:pt>
                <c:pt idx="29">
                  <c:v>4.3309660059269998E-2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8F-4B6F-88E6-EA9046D158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 Al 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0.16732284982427001</c:v>
                </c:pt>
                <c:pt idx="1">
                  <c:v>0</c:v>
                </c:pt>
                <c:pt idx="2">
                  <c:v>6.5945376273840006E-2</c:v>
                </c:pt>
                <c:pt idx="3">
                  <c:v>5.4210141300581001E-2</c:v>
                </c:pt>
                <c:pt idx="4">
                  <c:v>4.8333346160655002E-2</c:v>
                </c:pt>
                <c:pt idx="5">
                  <c:v>3.7382429950248999E-2</c:v>
                </c:pt>
                <c:pt idx="6">
                  <c:v>2.9519296702756E-2</c:v>
                </c:pt>
                <c:pt idx="7">
                  <c:v>0.14075200909664001</c:v>
                </c:pt>
                <c:pt idx="8">
                  <c:v>0.11072156367718</c:v>
                </c:pt>
                <c:pt idx="9">
                  <c:v>7.5042124873778995E-2</c:v>
                </c:pt>
                <c:pt idx="10">
                  <c:v>0.50544395031436995</c:v>
                </c:pt>
                <c:pt idx="11">
                  <c:v>3.3409347261047002E-2</c:v>
                </c:pt>
                <c:pt idx="12">
                  <c:v>4.6715802500904E-2</c:v>
                </c:pt>
                <c:pt idx="13">
                  <c:v>3.8884058148505998E-2</c:v>
                </c:pt>
                <c:pt idx="14">
                  <c:v>7.1616466278284996E-2</c:v>
                </c:pt>
                <c:pt idx="15">
                  <c:v>0</c:v>
                </c:pt>
                <c:pt idx="16">
                  <c:v>3.6249451287314001E-2</c:v>
                </c:pt>
                <c:pt idx="17">
                  <c:v>6.2996171300657003E-2</c:v>
                </c:pt>
                <c:pt idx="18">
                  <c:v>0.14291391538272999</c:v>
                </c:pt>
                <c:pt idx="19">
                  <c:v>0.12667976760603999</c:v>
                </c:pt>
                <c:pt idx="20">
                  <c:v>0.36055084836391998</c:v>
                </c:pt>
                <c:pt idx="21">
                  <c:v>4.9331429313255001E-2</c:v>
                </c:pt>
                <c:pt idx="22">
                  <c:v>0</c:v>
                </c:pt>
                <c:pt idx="23">
                  <c:v>0.10057306808904</c:v>
                </c:pt>
                <c:pt idx="24">
                  <c:v>4.2867385699683999E-2</c:v>
                </c:pt>
                <c:pt idx="25">
                  <c:v>3.5074128407909001E-2</c:v>
                </c:pt>
                <c:pt idx="26">
                  <c:v>5.1222557438627997E-2</c:v>
                </c:pt>
                <c:pt idx="27">
                  <c:v>0.31652900118869998</c:v>
                </c:pt>
                <c:pt idx="28">
                  <c:v>0.31824524841106</c:v>
                </c:pt>
                <c:pt idx="29">
                  <c:v>0</c:v>
                </c:pt>
                <c:pt idx="30">
                  <c:v>0.14749644197178999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8F-4B6F-88E6-EA9046D158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2.6787230984332999E-2</c:v>
                </c:pt>
                <c:pt idx="1">
                  <c:v>0.11975526378819</c:v>
                </c:pt>
                <c:pt idx="2">
                  <c:v>0.13322768000974999</c:v>
                </c:pt>
                <c:pt idx="3">
                  <c:v>0.12013580569339</c:v>
                </c:pt>
                <c:pt idx="4">
                  <c:v>3.1330501984265E-2</c:v>
                </c:pt>
                <c:pt idx="5">
                  <c:v>4.6543999304015003E-2</c:v>
                </c:pt>
                <c:pt idx="6">
                  <c:v>9.5440592036036997E-2</c:v>
                </c:pt>
                <c:pt idx="7">
                  <c:v>4.7809041993724002E-2</c:v>
                </c:pt>
                <c:pt idx="8">
                  <c:v>0.13164240188731</c:v>
                </c:pt>
                <c:pt idx="9">
                  <c:v>9.2712010873577E-2</c:v>
                </c:pt>
                <c:pt idx="10">
                  <c:v>0</c:v>
                </c:pt>
                <c:pt idx="11">
                  <c:v>2.212926964732E-2</c:v>
                </c:pt>
                <c:pt idx="12">
                  <c:v>7.80785730707E-2</c:v>
                </c:pt>
                <c:pt idx="13">
                  <c:v>0</c:v>
                </c:pt>
                <c:pt idx="14">
                  <c:v>7.3055044916930004E-2</c:v>
                </c:pt>
                <c:pt idx="15">
                  <c:v>0</c:v>
                </c:pt>
                <c:pt idx="16">
                  <c:v>0.22757320271354001</c:v>
                </c:pt>
                <c:pt idx="17">
                  <c:v>0</c:v>
                </c:pt>
                <c:pt idx="18">
                  <c:v>0.19242437375401</c:v>
                </c:pt>
                <c:pt idx="19">
                  <c:v>0</c:v>
                </c:pt>
                <c:pt idx="20">
                  <c:v>3.8556179385874002E-2</c:v>
                </c:pt>
                <c:pt idx="21">
                  <c:v>0</c:v>
                </c:pt>
                <c:pt idx="22">
                  <c:v>0.14203007746700999</c:v>
                </c:pt>
                <c:pt idx="23">
                  <c:v>0</c:v>
                </c:pt>
                <c:pt idx="24">
                  <c:v>1.9908335100559001E-2</c:v>
                </c:pt>
                <c:pt idx="25">
                  <c:v>0</c:v>
                </c:pt>
                <c:pt idx="26">
                  <c:v>4.2392493933114998E-2</c:v>
                </c:pt>
                <c:pt idx="27">
                  <c:v>0.16130915570009</c:v>
                </c:pt>
                <c:pt idx="28">
                  <c:v>4.4961890474563997E-2</c:v>
                </c:pt>
                <c:pt idx="29">
                  <c:v>0</c:v>
                </c:pt>
                <c:pt idx="30">
                  <c:v>8.9215122935415003E-2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8F-4B6F-88E6-EA9046D158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 Emirates Towers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4.7819923829693002E-2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0.26776273152095997</c:v>
                </c:pt>
                <c:pt idx="11">
                  <c:v>4.6042085877015998E-2</c:v>
                </c:pt>
                <c:pt idx="12">
                  <c:v>5.9677061842487E-2</c:v>
                </c:pt>
                <c:pt idx="13">
                  <c:v>0.19094055270471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3.2352540525814003E-2</c:v>
                </c:pt>
                <c:pt idx="19">
                  <c:v>4.2549570249340002E-2</c:v>
                </c:pt>
                <c:pt idx="20">
                  <c:v>6.9757549978732E-2</c:v>
                </c:pt>
                <c:pt idx="21">
                  <c:v>1.5307684457598E-2</c:v>
                </c:pt>
                <c:pt idx="22">
                  <c:v>5.7808382215420999E-2</c:v>
                </c:pt>
                <c:pt idx="23">
                  <c:v>0.13426925234121001</c:v>
                </c:pt>
                <c:pt idx="24">
                  <c:v>5.0970131502938998E-2</c:v>
                </c:pt>
                <c:pt idx="25">
                  <c:v>2.3776770095617E-2</c:v>
                </c:pt>
                <c:pt idx="26">
                  <c:v>7.1302458237131994E-2</c:v>
                </c:pt>
                <c:pt idx="27">
                  <c:v>4.0735271653343001E-2</c:v>
                </c:pt>
                <c:pt idx="28">
                  <c:v>5.5998642457152997E-2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8F-4B6F-88E6-EA9046D158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 Creekside Hotel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1.7796202081108999E-2</c:v>
                </c:pt>
                <c:pt idx="27">
                  <c:v>1.9889872914179998E-2</c:v>
                </c:pt>
                <c:pt idx="28">
                  <c:v>4.1870786752083002E-3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8F-4B6F-88E6-EA9046D158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8F-4B6F-88E6-EA9046D158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035928"/>
        <c:axId val="364036256"/>
      </c:lineChart>
      <c:dateAx>
        <c:axId val="364035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36256"/>
        <c:crosses val="autoZero"/>
        <c:auto val="1"/>
        <c:lblOffset val="100"/>
        <c:baseTimeUnit val="days"/>
      </c:dateAx>
      <c:valAx>
        <c:axId val="36403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03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5.0010002000400004E-3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1.6254673218549998E-2</c:v>
                </c:pt>
                <c:pt idx="11">
                  <c:v>2.5002812816442002E-3</c:v>
                </c:pt>
                <c:pt idx="12">
                  <c:v>3.7501406302736001E-3</c:v>
                </c:pt>
                <c:pt idx="13">
                  <c:v>1.2499687507812E-2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5.6207844116912004E-3</c:v>
                </c:pt>
                <c:pt idx="19">
                  <c:v>3.7468620030724001E-3</c:v>
                </c:pt>
                <c:pt idx="20">
                  <c:v>9.3654004645238997E-3</c:v>
                </c:pt>
                <c:pt idx="21">
                  <c:v>9.9872662355496994E-3</c:v>
                </c:pt>
                <c:pt idx="22">
                  <c:v>7.4893277080161002E-3</c:v>
                </c:pt>
                <c:pt idx="23">
                  <c:v>2.6206758847901E-2</c:v>
                </c:pt>
                <c:pt idx="24">
                  <c:v>8.7327528131938992E-3</c:v>
                </c:pt>
                <c:pt idx="25">
                  <c:v>7.4833495472574002E-3</c:v>
                </c:pt>
                <c:pt idx="26">
                  <c:v>4.9880287310455004E-3</c:v>
                </c:pt>
                <c:pt idx="27">
                  <c:v>4.9869715368599998E-3</c:v>
                </c:pt>
                <c:pt idx="28">
                  <c:v>9.9715809941666005E-3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79-4BE0-B9E1-B429B5D9C3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@BurjAlArab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8.7560955896219997E-2</c:v>
                </c:pt>
                <c:pt idx="1">
                  <c:v>0</c:v>
                </c:pt>
                <c:pt idx="2">
                  <c:v>5.7716571367211998E-2</c:v>
                </c:pt>
                <c:pt idx="3">
                  <c:v>4.6893212988972997E-2</c:v>
                </c:pt>
                <c:pt idx="4">
                  <c:v>2.3184787212698E-2</c:v>
                </c:pt>
                <c:pt idx="5">
                  <c:v>2.6263192802995002E-2</c:v>
                </c:pt>
                <c:pt idx="6">
                  <c:v>1.8666666666667001E-2</c:v>
                </c:pt>
                <c:pt idx="7">
                  <c:v>8.6994345367551004E-2</c:v>
                </c:pt>
                <c:pt idx="8">
                  <c:v>4.6554521995903E-2</c:v>
                </c:pt>
                <c:pt idx="9">
                  <c:v>5.1828620029767999E-2</c:v>
                </c:pt>
                <c:pt idx="10">
                  <c:v>0.11551381518675</c:v>
                </c:pt>
                <c:pt idx="11">
                  <c:v>1.812795684662E-2</c:v>
                </c:pt>
                <c:pt idx="12">
                  <c:v>3.0479858997522001E-2</c:v>
                </c:pt>
                <c:pt idx="13">
                  <c:v>2.7804258023514002E-2</c:v>
                </c:pt>
                <c:pt idx="14">
                  <c:v>2.6895232048535E-2</c:v>
                </c:pt>
                <c:pt idx="15">
                  <c:v>0</c:v>
                </c:pt>
                <c:pt idx="16">
                  <c:v>2.8160709649883001E-2</c:v>
                </c:pt>
                <c:pt idx="17">
                  <c:v>3.9555918883995997E-2</c:v>
                </c:pt>
                <c:pt idx="18">
                  <c:v>5.0925885276273002E-2</c:v>
                </c:pt>
                <c:pt idx="19">
                  <c:v>4.1228251001101002E-2</c:v>
                </c:pt>
                <c:pt idx="20">
                  <c:v>8.4568263677712002E-2</c:v>
                </c:pt>
                <c:pt idx="21">
                  <c:v>3.1513018815897999E-2</c:v>
                </c:pt>
                <c:pt idx="22">
                  <c:v>0</c:v>
                </c:pt>
                <c:pt idx="23">
                  <c:v>4.2310594660140997E-2</c:v>
                </c:pt>
                <c:pt idx="24">
                  <c:v>2.3947611334622001E-2</c:v>
                </c:pt>
                <c:pt idx="25">
                  <c:v>2.477183833116E-2</c:v>
                </c:pt>
                <c:pt idx="26">
                  <c:v>3.2111087003687998E-2</c:v>
                </c:pt>
                <c:pt idx="27">
                  <c:v>5.2883906820289997E-2</c:v>
                </c:pt>
                <c:pt idx="28">
                  <c:v>0.10697225217733999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79-4BE0-B9E1-B429B5D9C3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1.2804643817490999E-2</c:v>
                </c:pt>
                <c:pt idx="1">
                  <c:v>1.5642775881684001E-2</c:v>
                </c:pt>
                <c:pt idx="2">
                  <c:v>2.9850746268657E-2</c:v>
                </c:pt>
                <c:pt idx="3">
                  <c:v>4.2625140307754002E-2</c:v>
                </c:pt>
                <c:pt idx="4">
                  <c:v>9.9424756764434005E-3</c:v>
                </c:pt>
                <c:pt idx="5">
                  <c:v>5.5374130342183997E-2</c:v>
                </c:pt>
                <c:pt idx="6">
                  <c:v>1.7741821020510001E-2</c:v>
                </c:pt>
                <c:pt idx="7">
                  <c:v>2.4120660054768001E-2</c:v>
                </c:pt>
                <c:pt idx="8">
                  <c:v>3.6887280981769001E-2</c:v>
                </c:pt>
                <c:pt idx="9">
                  <c:v>2.9088741947385002E-2</c:v>
                </c:pt>
                <c:pt idx="10">
                  <c:v>0</c:v>
                </c:pt>
                <c:pt idx="11">
                  <c:v>8.5099140498680996E-3</c:v>
                </c:pt>
                <c:pt idx="12">
                  <c:v>2.4104927330734001E-2</c:v>
                </c:pt>
                <c:pt idx="13">
                  <c:v>0</c:v>
                </c:pt>
                <c:pt idx="14">
                  <c:v>1.5587139193153E-2</c:v>
                </c:pt>
                <c:pt idx="15">
                  <c:v>0</c:v>
                </c:pt>
                <c:pt idx="16">
                  <c:v>8.4956955142727997E-2</c:v>
                </c:pt>
                <c:pt idx="17">
                  <c:v>0</c:v>
                </c:pt>
                <c:pt idx="18">
                  <c:v>3.8202501556397997E-2</c:v>
                </c:pt>
                <c:pt idx="19">
                  <c:v>0</c:v>
                </c:pt>
                <c:pt idx="20">
                  <c:v>2.9694990030968E-2</c:v>
                </c:pt>
                <c:pt idx="21">
                  <c:v>0</c:v>
                </c:pt>
                <c:pt idx="22">
                  <c:v>3.9563669247725003E-2</c:v>
                </c:pt>
                <c:pt idx="23">
                  <c:v>0</c:v>
                </c:pt>
                <c:pt idx="24">
                  <c:v>9.8793310281561006E-3</c:v>
                </c:pt>
                <c:pt idx="25">
                  <c:v>0</c:v>
                </c:pt>
                <c:pt idx="26">
                  <c:v>1.1277612529428001E-2</c:v>
                </c:pt>
                <c:pt idx="27">
                  <c:v>1.9724977457168998E-2</c:v>
                </c:pt>
                <c:pt idx="28">
                  <c:v>1.9718309859155E-2</c:v>
                </c:pt>
                <c:pt idx="29">
                  <c:v>0</c:v>
                </c:pt>
                <c:pt idx="30">
                  <c:v>2.9554570403209E-2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79-4BE0-B9E1-B429B5D9C3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@JumeirahCH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4.1538589349506001E-2</c:v>
                </c:pt>
                <c:pt idx="27">
                  <c:v>4.1507554374896E-3</c:v>
                </c:pt>
                <c:pt idx="28">
                  <c:v>1.6592002654719998E-2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79-4BE0-B9E1-B429B5D9C3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@JumeirahBH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3.1226214406994999E-2</c:v>
                </c:pt>
                <c:pt idx="1">
                  <c:v>2.7312809707752999E-2</c:v>
                </c:pt>
                <c:pt idx="2">
                  <c:v>4.6800959419667998E-2</c:v>
                </c:pt>
                <c:pt idx="3">
                  <c:v>1.7541807975674999E-2</c:v>
                </c:pt>
                <c:pt idx="4">
                  <c:v>4.0916530278232E-2</c:v>
                </c:pt>
                <c:pt idx="5">
                  <c:v>7.5958242443129001E-2</c:v>
                </c:pt>
                <c:pt idx="6">
                  <c:v>2.9206176132713001E-2</c:v>
                </c:pt>
                <c:pt idx="7">
                  <c:v>1.7520635415043999E-2</c:v>
                </c:pt>
                <c:pt idx="8">
                  <c:v>5.2563952809250997E-2</c:v>
                </c:pt>
                <c:pt idx="9">
                  <c:v>5.2570093457944E-2</c:v>
                </c:pt>
                <c:pt idx="10">
                  <c:v>5.6461975779758998E-2</c:v>
                </c:pt>
                <c:pt idx="11">
                  <c:v>1.7518248175182001E-2</c:v>
                </c:pt>
                <c:pt idx="12">
                  <c:v>1.9458660076666998E-2</c:v>
                </c:pt>
                <c:pt idx="13">
                  <c:v>7.1976033926001007E-2</c:v>
                </c:pt>
                <c:pt idx="14">
                  <c:v>0</c:v>
                </c:pt>
                <c:pt idx="15">
                  <c:v>0.10303866866264</c:v>
                </c:pt>
                <c:pt idx="16">
                  <c:v>0</c:v>
                </c:pt>
                <c:pt idx="17">
                  <c:v>3.3022533022533003E-2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7.7593063180151994E-2</c:v>
                </c:pt>
                <c:pt idx="22">
                  <c:v>0</c:v>
                </c:pt>
                <c:pt idx="23">
                  <c:v>2.907765672857E-2</c:v>
                </c:pt>
                <c:pt idx="24">
                  <c:v>0</c:v>
                </c:pt>
                <c:pt idx="25">
                  <c:v>3.8728166995856003E-2</c:v>
                </c:pt>
                <c:pt idx="26">
                  <c:v>0</c:v>
                </c:pt>
                <c:pt idx="27">
                  <c:v>5.8042796888905998E-3</c:v>
                </c:pt>
                <c:pt idx="28">
                  <c:v>0</c:v>
                </c:pt>
                <c:pt idx="29">
                  <c:v>2.5131942699171E-2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79-4BE0-B9E1-B429B5D9C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44456"/>
        <c:axId val="357439208"/>
      </c:lineChart>
      <c:dateAx>
        <c:axId val="35744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39208"/>
        <c:crosses val="autoZero"/>
        <c:auto val="1"/>
        <c:lblOffset val="100"/>
        <c:baseTimeUnit val="days"/>
      </c:dateAx>
      <c:valAx>
        <c:axId val="35743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4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0.51670000000000005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1.4044000000000001</c:v>
                </c:pt>
                <c:pt idx="11">
                  <c:v>0.6119</c:v>
                </c:pt>
                <c:pt idx="12">
                  <c:v>1.1483000000000001</c:v>
                </c:pt>
                <c:pt idx="13">
                  <c:v>0.36659999999999998</c:v>
                </c:pt>
                <c:pt idx="14">
                  <c:v>1.448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0.41589999999999999</c:v>
                </c:pt>
                <c:pt idx="19">
                  <c:v>0.64510000000000001</c:v>
                </c:pt>
                <c:pt idx="20">
                  <c:v>1.0331999999999999</c:v>
                </c:pt>
                <c:pt idx="21">
                  <c:v>0.3125</c:v>
                </c:pt>
                <c:pt idx="22">
                  <c:v>0</c:v>
                </c:pt>
                <c:pt idx="23">
                  <c:v>0.79810000000000003</c:v>
                </c:pt>
                <c:pt idx="24">
                  <c:v>0.87390000000000001</c:v>
                </c:pt>
                <c:pt idx="25">
                  <c:v>0.33210000000000001</c:v>
                </c:pt>
                <c:pt idx="26">
                  <c:v>0.8105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D3-4C85-885D-D8A3C68B78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burjalarab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1.0184</c:v>
                </c:pt>
                <c:pt idx="1">
                  <c:v>0</c:v>
                </c:pt>
                <c:pt idx="2">
                  <c:v>1.0840000000000001</c:v>
                </c:pt>
                <c:pt idx="3">
                  <c:v>0.89429999999999998</c:v>
                </c:pt>
                <c:pt idx="4">
                  <c:v>0.63400000000000001</c:v>
                </c:pt>
                <c:pt idx="5">
                  <c:v>0.51590000000000003</c:v>
                </c:pt>
                <c:pt idx="6">
                  <c:v>0.36759999999999998</c:v>
                </c:pt>
                <c:pt idx="7">
                  <c:v>1.2032</c:v>
                </c:pt>
                <c:pt idx="8">
                  <c:v>0.94830000000000003</c:v>
                </c:pt>
                <c:pt idx="9">
                  <c:v>0.98970000000000002</c:v>
                </c:pt>
                <c:pt idx="10">
                  <c:v>2.6684999999999999</c:v>
                </c:pt>
                <c:pt idx="11">
                  <c:v>0.53600000000000003</c:v>
                </c:pt>
                <c:pt idx="12">
                  <c:v>0.79390000000000005</c:v>
                </c:pt>
                <c:pt idx="13">
                  <c:v>0.78290000000000004</c:v>
                </c:pt>
                <c:pt idx="14">
                  <c:v>0.6855</c:v>
                </c:pt>
                <c:pt idx="15">
                  <c:v>0</c:v>
                </c:pt>
                <c:pt idx="16">
                  <c:v>0.63980000000000004</c:v>
                </c:pt>
                <c:pt idx="17">
                  <c:v>0.61650000000000005</c:v>
                </c:pt>
                <c:pt idx="18">
                  <c:v>1.4864999999999999</c:v>
                </c:pt>
                <c:pt idx="19">
                  <c:v>1.5526</c:v>
                </c:pt>
                <c:pt idx="20">
                  <c:v>2.0857999999999999</c:v>
                </c:pt>
                <c:pt idx="21">
                  <c:v>0.72860000000000003</c:v>
                </c:pt>
                <c:pt idx="22">
                  <c:v>0</c:v>
                </c:pt>
                <c:pt idx="23">
                  <c:v>1.9040999999999999</c:v>
                </c:pt>
                <c:pt idx="24">
                  <c:v>0.67059999999999997</c:v>
                </c:pt>
                <c:pt idx="25">
                  <c:v>0.4899</c:v>
                </c:pt>
                <c:pt idx="26">
                  <c:v>0.60870000000000002</c:v>
                </c:pt>
                <c:pt idx="27">
                  <c:v>2.1892999999999998</c:v>
                </c:pt>
                <c:pt idx="28">
                  <c:v>2.7650000000000001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D3-4C85-885D-D8A3C68B78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0.5534</c:v>
                </c:pt>
                <c:pt idx="1">
                  <c:v>0</c:v>
                </c:pt>
                <c:pt idx="2">
                  <c:v>0.59319999999999995</c:v>
                </c:pt>
                <c:pt idx="3">
                  <c:v>0.75149999999999995</c:v>
                </c:pt>
                <c:pt idx="4">
                  <c:v>0.27850000000000003</c:v>
                </c:pt>
                <c:pt idx="5">
                  <c:v>0.16250000000000001</c:v>
                </c:pt>
                <c:pt idx="6">
                  <c:v>0.48499999999999999</c:v>
                </c:pt>
                <c:pt idx="7">
                  <c:v>0.39410000000000001</c:v>
                </c:pt>
                <c:pt idx="8">
                  <c:v>1.1611</c:v>
                </c:pt>
                <c:pt idx="9">
                  <c:v>0.55200000000000005</c:v>
                </c:pt>
                <c:pt idx="10">
                  <c:v>1.0082</c:v>
                </c:pt>
                <c:pt idx="11">
                  <c:v>0.2505</c:v>
                </c:pt>
                <c:pt idx="12">
                  <c:v>0.81710000000000005</c:v>
                </c:pt>
                <c:pt idx="13">
                  <c:v>0</c:v>
                </c:pt>
                <c:pt idx="14">
                  <c:v>1.0839000000000001</c:v>
                </c:pt>
                <c:pt idx="15">
                  <c:v>0</c:v>
                </c:pt>
                <c:pt idx="16">
                  <c:v>1.7422</c:v>
                </c:pt>
                <c:pt idx="17">
                  <c:v>0</c:v>
                </c:pt>
                <c:pt idx="18">
                  <c:v>1.2426999999999999</c:v>
                </c:pt>
                <c:pt idx="19">
                  <c:v>0</c:v>
                </c:pt>
                <c:pt idx="20">
                  <c:v>0.38190000000000002</c:v>
                </c:pt>
                <c:pt idx="21">
                  <c:v>0</c:v>
                </c:pt>
                <c:pt idx="22">
                  <c:v>2.1088</c:v>
                </c:pt>
                <c:pt idx="23">
                  <c:v>0</c:v>
                </c:pt>
                <c:pt idx="24">
                  <c:v>0.27689999999999998</c:v>
                </c:pt>
                <c:pt idx="25">
                  <c:v>0</c:v>
                </c:pt>
                <c:pt idx="26">
                  <c:v>0</c:v>
                </c:pt>
                <c:pt idx="27">
                  <c:v>0.43070000000000003</c:v>
                </c:pt>
                <c:pt idx="28">
                  <c:v>0.56579999999999997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D3-4C85-885D-D8A3C68B78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jumeirahalnaseem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2.0575999999999999</c:v>
                </c:pt>
                <c:pt idx="1">
                  <c:v>0</c:v>
                </c:pt>
                <c:pt idx="2">
                  <c:v>0</c:v>
                </c:pt>
                <c:pt idx="3">
                  <c:v>1.371</c:v>
                </c:pt>
                <c:pt idx="4">
                  <c:v>0.43959999999999999</c:v>
                </c:pt>
                <c:pt idx="5">
                  <c:v>1.8939999999999999</c:v>
                </c:pt>
                <c:pt idx="6">
                  <c:v>1.3696999999999999</c:v>
                </c:pt>
                <c:pt idx="7">
                  <c:v>1.5049999999999999</c:v>
                </c:pt>
                <c:pt idx="8">
                  <c:v>1.6035999999999999</c:v>
                </c:pt>
                <c:pt idx="9">
                  <c:v>0</c:v>
                </c:pt>
                <c:pt idx="10">
                  <c:v>3.0619000000000001</c:v>
                </c:pt>
                <c:pt idx="11">
                  <c:v>1.2605</c:v>
                </c:pt>
                <c:pt idx="12">
                  <c:v>1.3758999999999999</c:v>
                </c:pt>
                <c:pt idx="13">
                  <c:v>2.1947000000000001</c:v>
                </c:pt>
                <c:pt idx="14">
                  <c:v>2.9255</c:v>
                </c:pt>
                <c:pt idx="15">
                  <c:v>0</c:v>
                </c:pt>
                <c:pt idx="16">
                  <c:v>1.1546000000000001</c:v>
                </c:pt>
                <c:pt idx="17">
                  <c:v>1.5972999999999999</c:v>
                </c:pt>
                <c:pt idx="18">
                  <c:v>1.2223999999999999</c:v>
                </c:pt>
                <c:pt idx="19">
                  <c:v>0.94510000000000005</c:v>
                </c:pt>
                <c:pt idx="20">
                  <c:v>0.86839999999999995</c:v>
                </c:pt>
                <c:pt idx="21">
                  <c:v>1.9593</c:v>
                </c:pt>
                <c:pt idx="22">
                  <c:v>0</c:v>
                </c:pt>
                <c:pt idx="23">
                  <c:v>0.69740000000000002</c:v>
                </c:pt>
                <c:pt idx="24">
                  <c:v>2.9809000000000001</c:v>
                </c:pt>
                <c:pt idx="25">
                  <c:v>0.94330000000000003</c:v>
                </c:pt>
                <c:pt idx="26">
                  <c:v>0.73829999999999996</c:v>
                </c:pt>
                <c:pt idx="27">
                  <c:v>2.5491000000000001</c:v>
                </c:pt>
                <c:pt idx="28">
                  <c:v>1.0017</c:v>
                </c:pt>
                <c:pt idx="29">
                  <c:v>1.2646999999999999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D3-4C85-885D-D8A3C68B78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jumeirahcreeksidehotel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2.472</c:v>
                </c:pt>
                <c:pt idx="1">
                  <c:v>0</c:v>
                </c:pt>
                <c:pt idx="2">
                  <c:v>0</c:v>
                </c:pt>
                <c:pt idx="3">
                  <c:v>2.1505000000000001</c:v>
                </c:pt>
                <c:pt idx="4">
                  <c:v>0</c:v>
                </c:pt>
                <c:pt idx="5">
                  <c:v>0</c:v>
                </c:pt>
                <c:pt idx="6">
                  <c:v>2.2313999999999998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3.1189</c:v>
                </c:pt>
                <c:pt idx="13">
                  <c:v>0</c:v>
                </c:pt>
                <c:pt idx="14">
                  <c:v>0</c:v>
                </c:pt>
                <c:pt idx="15">
                  <c:v>1.9481999999999999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2.7728999999999999</c:v>
                </c:pt>
                <c:pt idx="27">
                  <c:v>2.6381999999999999</c:v>
                </c:pt>
                <c:pt idx="28">
                  <c:v>1.9558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D3-4C85-885D-D8A3C68B78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jumeirahbh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0.94450000000000001</c:v>
                </c:pt>
                <c:pt idx="1">
                  <c:v>0.61890000000000001</c:v>
                </c:pt>
                <c:pt idx="2">
                  <c:v>0.61509999999999998</c:v>
                </c:pt>
                <c:pt idx="3">
                  <c:v>0.26829999999999998</c:v>
                </c:pt>
                <c:pt idx="4">
                  <c:v>1.3889</c:v>
                </c:pt>
                <c:pt idx="5">
                  <c:v>1.2495000000000001</c:v>
                </c:pt>
                <c:pt idx="6">
                  <c:v>0.3085</c:v>
                </c:pt>
                <c:pt idx="7">
                  <c:v>0.50429999999999997</c:v>
                </c:pt>
                <c:pt idx="8">
                  <c:v>1.2023999999999999</c:v>
                </c:pt>
                <c:pt idx="9">
                  <c:v>1.9441999999999999</c:v>
                </c:pt>
                <c:pt idx="10">
                  <c:v>1.5648</c:v>
                </c:pt>
                <c:pt idx="11">
                  <c:v>0.34889999999999999</c:v>
                </c:pt>
                <c:pt idx="12">
                  <c:v>0.48670000000000002</c:v>
                </c:pt>
                <c:pt idx="13">
                  <c:v>1.9137</c:v>
                </c:pt>
                <c:pt idx="14">
                  <c:v>0</c:v>
                </c:pt>
                <c:pt idx="15">
                  <c:v>1.911</c:v>
                </c:pt>
                <c:pt idx="16">
                  <c:v>0</c:v>
                </c:pt>
                <c:pt idx="17">
                  <c:v>0.6633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0.7964</c:v>
                </c:pt>
                <c:pt idx="22">
                  <c:v>0</c:v>
                </c:pt>
                <c:pt idx="23">
                  <c:v>1.3123</c:v>
                </c:pt>
                <c:pt idx="24">
                  <c:v>0</c:v>
                </c:pt>
                <c:pt idx="25">
                  <c:v>1.0792999999999999</c:v>
                </c:pt>
                <c:pt idx="26">
                  <c:v>0</c:v>
                </c:pt>
                <c:pt idx="27">
                  <c:v>0.3397</c:v>
                </c:pt>
                <c:pt idx="28">
                  <c:v>0</c:v>
                </c:pt>
                <c:pt idx="29">
                  <c:v>0.4955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D3-4C85-885D-D8A3C68B7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45440"/>
        <c:axId val="357438880"/>
      </c:lineChart>
      <c:dateAx>
        <c:axId val="35744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38880"/>
        <c:crosses val="autoZero"/>
        <c:auto val="1"/>
        <c:lblOffset val="100"/>
        <c:baseTimeUnit val="days"/>
      </c:dateAx>
      <c:valAx>
        <c:axId val="35743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4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244</c:v>
                </c:pt>
                <c:pt idx="1">
                  <c:v>98</c:v>
                </c:pt>
                <c:pt idx="2">
                  <c:v>70</c:v>
                </c:pt>
                <c:pt idx="3">
                  <c:v>107</c:v>
                </c:pt>
                <c:pt idx="4">
                  <c:v>98</c:v>
                </c:pt>
                <c:pt idx="5">
                  <c:v>64</c:v>
                </c:pt>
                <c:pt idx="6">
                  <c:v>2780</c:v>
                </c:pt>
                <c:pt idx="7">
                  <c:v>591</c:v>
                </c:pt>
                <c:pt idx="8">
                  <c:v>103</c:v>
                </c:pt>
                <c:pt idx="9">
                  <c:v>69</c:v>
                </c:pt>
                <c:pt idx="10">
                  <c:v>1216</c:v>
                </c:pt>
                <c:pt idx="11">
                  <c:v>6586</c:v>
                </c:pt>
                <c:pt idx="12">
                  <c:v>3439</c:v>
                </c:pt>
                <c:pt idx="13">
                  <c:v>5248</c:v>
                </c:pt>
                <c:pt idx="14">
                  <c:v>3259</c:v>
                </c:pt>
                <c:pt idx="15">
                  <c:v>6733</c:v>
                </c:pt>
                <c:pt idx="16">
                  <c:v>1448</c:v>
                </c:pt>
                <c:pt idx="17">
                  <c:v>572</c:v>
                </c:pt>
                <c:pt idx="18">
                  <c:v>539</c:v>
                </c:pt>
                <c:pt idx="19">
                  <c:v>5162</c:v>
                </c:pt>
                <c:pt idx="20">
                  <c:v>4704</c:v>
                </c:pt>
                <c:pt idx="21">
                  <c:v>5127</c:v>
                </c:pt>
                <c:pt idx="22">
                  <c:v>3397</c:v>
                </c:pt>
                <c:pt idx="23">
                  <c:v>893</c:v>
                </c:pt>
                <c:pt idx="24">
                  <c:v>5777</c:v>
                </c:pt>
                <c:pt idx="25">
                  <c:v>6647</c:v>
                </c:pt>
                <c:pt idx="26">
                  <c:v>2925</c:v>
                </c:pt>
                <c:pt idx="27">
                  <c:v>5134</c:v>
                </c:pt>
                <c:pt idx="28">
                  <c:v>1659</c:v>
                </c:pt>
                <c:pt idx="29">
                  <c:v>530</c:v>
                </c:pt>
                <c:pt idx="30">
                  <c:v>371</c:v>
                </c:pt>
                <c:pt idx="31">
                  <c:v>326</c:v>
                </c:pt>
                <c:pt idx="32">
                  <c:v>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89-4E9F-87C1-3E53D1A0B2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11826</c:v>
                </c:pt>
                <c:pt idx="1">
                  <c:v>16494</c:v>
                </c:pt>
                <c:pt idx="2">
                  <c:v>4324</c:v>
                </c:pt>
                <c:pt idx="3">
                  <c:v>17504</c:v>
                </c:pt>
                <c:pt idx="4">
                  <c:v>18930</c:v>
                </c:pt>
                <c:pt idx="5">
                  <c:v>11860</c:v>
                </c:pt>
                <c:pt idx="6">
                  <c:v>7815</c:v>
                </c:pt>
                <c:pt idx="7">
                  <c:v>19723</c:v>
                </c:pt>
                <c:pt idx="8">
                  <c:v>9440</c:v>
                </c:pt>
                <c:pt idx="9">
                  <c:v>23353</c:v>
                </c:pt>
                <c:pt idx="10">
                  <c:v>16806</c:v>
                </c:pt>
                <c:pt idx="11">
                  <c:v>23049</c:v>
                </c:pt>
                <c:pt idx="12">
                  <c:v>12569</c:v>
                </c:pt>
                <c:pt idx="13">
                  <c:v>21195</c:v>
                </c:pt>
                <c:pt idx="14">
                  <c:v>6118</c:v>
                </c:pt>
                <c:pt idx="15">
                  <c:v>25727</c:v>
                </c:pt>
                <c:pt idx="16">
                  <c:v>9225</c:v>
                </c:pt>
                <c:pt idx="17">
                  <c:v>32348</c:v>
                </c:pt>
                <c:pt idx="18">
                  <c:v>14453</c:v>
                </c:pt>
                <c:pt idx="19">
                  <c:v>22484</c:v>
                </c:pt>
                <c:pt idx="20">
                  <c:v>11210</c:v>
                </c:pt>
                <c:pt idx="21">
                  <c:v>10755</c:v>
                </c:pt>
                <c:pt idx="22">
                  <c:v>6003</c:v>
                </c:pt>
                <c:pt idx="23">
                  <c:v>41961</c:v>
                </c:pt>
                <c:pt idx="24">
                  <c:v>5408</c:v>
                </c:pt>
                <c:pt idx="25">
                  <c:v>13158</c:v>
                </c:pt>
                <c:pt idx="26">
                  <c:v>6090</c:v>
                </c:pt>
                <c:pt idx="27">
                  <c:v>23766</c:v>
                </c:pt>
                <c:pt idx="28">
                  <c:v>17658</c:v>
                </c:pt>
                <c:pt idx="29">
                  <c:v>17737</c:v>
                </c:pt>
                <c:pt idx="30">
                  <c:v>14316</c:v>
                </c:pt>
                <c:pt idx="31">
                  <c:v>24296</c:v>
                </c:pt>
                <c:pt idx="32">
                  <c:v>21210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89-4E9F-87C1-3E53D1A0B2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1154</c:v>
                </c:pt>
                <c:pt idx="1">
                  <c:v>6547</c:v>
                </c:pt>
                <c:pt idx="2">
                  <c:v>972</c:v>
                </c:pt>
                <c:pt idx="3">
                  <c:v>2511</c:v>
                </c:pt>
                <c:pt idx="4">
                  <c:v>4259</c:v>
                </c:pt>
                <c:pt idx="5">
                  <c:v>3549</c:v>
                </c:pt>
                <c:pt idx="6">
                  <c:v>6909</c:v>
                </c:pt>
                <c:pt idx="7">
                  <c:v>8015</c:v>
                </c:pt>
                <c:pt idx="8">
                  <c:v>3821</c:v>
                </c:pt>
                <c:pt idx="9">
                  <c:v>6277</c:v>
                </c:pt>
                <c:pt idx="10">
                  <c:v>4664</c:v>
                </c:pt>
                <c:pt idx="11">
                  <c:v>7954</c:v>
                </c:pt>
                <c:pt idx="12">
                  <c:v>6436</c:v>
                </c:pt>
                <c:pt idx="13">
                  <c:v>5554</c:v>
                </c:pt>
                <c:pt idx="14">
                  <c:v>8004</c:v>
                </c:pt>
                <c:pt idx="15">
                  <c:v>12595</c:v>
                </c:pt>
                <c:pt idx="16">
                  <c:v>1547</c:v>
                </c:pt>
                <c:pt idx="17">
                  <c:v>6457</c:v>
                </c:pt>
                <c:pt idx="18">
                  <c:v>8196</c:v>
                </c:pt>
                <c:pt idx="19">
                  <c:v>8163</c:v>
                </c:pt>
                <c:pt idx="20">
                  <c:v>6013</c:v>
                </c:pt>
                <c:pt idx="21">
                  <c:v>5121</c:v>
                </c:pt>
                <c:pt idx="22">
                  <c:v>8079</c:v>
                </c:pt>
                <c:pt idx="23">
                  <c:v>1085</c:v>
                </c:pt>
                <c:pt idx="24">
                  <c:v>6340</c:v>
                </c:pt>
                <c:pt idx="25">
                  <c:v>8181</c:v>
                </c:pt>
                <c:pt idx="26">
                  <c:v>5525</c:v>
                </c:pt>
                <c:pt idx="27">
                  <c:v>5247</c:v>
                </c:pt>
                <c:pt idx="28">
                  <c:v>9244</c:v>
                </c:pt>
                <c:pt idx="29">
                  <c:v>5491</c:v>
                </c:pt>
                <c:pt idx="30">
                  <c:v>6816</c:v>
                </c:pt>
                <c:pt idx="31">
                  <c:v>12396</c:v>
                </c:pt>
                <c:pt idx="32">
                  <c:v>10254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89-4E9F-87C1-3E53D1A0B2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256</c:v>
                </c:pt>
                <c:pt idx="1">
                  <c:v>621</c:v>
                </c:pt>
                <c:pt idx="2">
                  <c:v>108</c:v>
                </c:pt>
                <c:pt idx="3">
                  <c:v>246</c:v>
                </c:pt>
                <c:pt idx="4">
                  <c:v>609</c:v>
                </c:pt>
                <c:pt idx="5">
                  <c:v>76</c:v>
                </c:pt>
                <c:pt idx="6">
                  <c:v>27</c:v>
                </c:pt>
                <c:pt idx="7">
                  <c:v>338</c:v>
                </c:pt>
                <c:pt idx="8">
                  <c:v>386</c:v>
                </c:pt>
                <c:pt idx="9">
                  <c:v>89</c:v>
                </c:pt>
                <c:pt idx="10">
                  <c:v>29</c:v>
                </c:pt>
                <c:pt idx="11">
                  <c:v>157</c:v>
                </c:pt>
                <c:pt idx="12">
                  <c:v>434</c:v>
                </c:pt>
                <c:pt idx="13">
                  <c:v>683</c:v>
                </c:pt>
                <c:pt idx="14">
                  <c:v>278</c:v>
                </c:pt>
                <c:pt idx="15">
                  <c:v>181</c:v>
                </c:pt>
                <c:pt idx="16">
                  <c:v>795</c:v>
                </c:pt>
                <c:pt idx="17">
                  <c:v>245</c:v>
                </c:pt>
                <c:pt idx="18">
                  <c:v>43</c:v>
                </c:pt>
                <c:pt idx="19">
                  <c:v>17</c:v>
                </c:pt>
                <c:pt idx="20">
                  <c:v>14</c:v>
                </c:pt>
                <c:pt idx="21">
                  <c:v>17</c:v>
                </c:pt>
                <c:pt idx="22">
                  <c:v>17</c:v>
                </c:pt>
                <c:pt idx="23">
                  <c:v>28</c:v>
                </c:pt>
                <c:pt idx="24">
                  <c:v>14</c:v>
                </c:pt>
                <c:pt idx="25">
                  <c:v>20</c:v>
                </c:pt>
                <c:pt idx="26">
                  <c:v>19</c:v>
                </c:pt>
                <c:pt idx="27">
                  <c:v>1038</c:v>
                </c:pt>
                <c:pt idx="28">
                  <c:v>940</c:v>
                </c:pt>
                <c:pt idx="29">
                  <c:v>782</c:v>
                </c:pt>
                <c:pt idx="30">
                  <c:v>413</c:v>
                </c:pt>
                <c:pt idx="31">
                  <c:v>96</c:v>
                </c:pt>
                <c:pt idx="3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89-4E9F-87C1-3E53D1A0B2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43159</c:v>
                </c:pt>
                <c:pt idx="1">
                  <c:v>43160</c:v>
                </c:pt>
                <c:pt idx="2">
                  <c:v>43161</c:v>
                </c:pt>
                <c:pt idx="3">
                  <c:v>43162</c:v>
                </c:pt>
                <c:pt idx="4">
                  <c:v>43163</c:v>
                </c:pt>
                <c:pt idx="5">
                  <c:v>43164</c:v>
                </c:pt>
                <c:pt idx="6">
                  <c:v>43165</c:v>
                </c:pt>
                <c:pt idx="7">
                  <c:v>43166</c:v>
                </c:pt>
                <c:pt idx="8">
                  <c:v>43167</c:v>
                </c:pt>
                <c:pt idx="9">
                  <c:v>43168</c:v>
                </c:pt>
                <c:pt idx="10">
                  <c:v>43169</c:v>
                </c:pt>
                <c:pt idx="11">
                  <c:v>43170</c:v>
                </c:pt>
                <c:pt idx="12">
                  <c:v>43171</c:v>
                </c:pt>
                <c:pt idx="13">
                  <c:v>43172</c:v>
                </c:pt>
                <c:pt idx="14">
                  <c:v>43173</c:v>
                </c:pt>
                <c:pt idx="15">
                  <c:v>43174</c:v>
                </c:pt>
                <c:pt idx="16">
                  <c:v>43175</c:v>
                </c:pt>
                <c:pt idx="17">
                  <c:v>43176</c:v>
                </c:pt>
                <c:pt idx="18">
                  <c:v>43177</c:v>
                </c:pt>
                <c:pt idx="19">
                  <c:v>43178</c:v>
                </c:pt>
                <c:pt idx="20">
                  <c:v>43179</c:v>
                </c:pt>
                <c:pt idx="21">
                  <c:v>43180</c:v>
                </c:pt>
                <c:pt idx="22">
                  <c:v>43181</c:v>
                </c:pt>
                <c:pt idx="23">
                  <c:v>43182</c:v>
                </c:pt>
                <c:pt idx="24">
                  <c:v>43183</c:v>
                </c:pt>
                <c:pt idx="25">
                  <c:v>43184</c:v>
                </c:pt>
                <c:pt idx="26">
                  <c:v>43185</c:v>
                </c:pt>
                <c:pt idx="27">
                  <c:v>43186</c:v>
                </c:pt>
                <c:pt idx="28">
                  <c:v>43187</c:v>
                </c:pt>
                <c:pt idx="29">
                  <c:v>43188</c:v>
                </c:pt>
                <c:pt idx="30">
                  <c:v>43189</c:v>
                </c:pt>
                <c:pt idx="31">
                  <c:v>43190</c:v>
                </c:pt>
                <c:pt idx="32">
                  <c:v>43191</c:v>
                </c:pt>
              </c:numCache>
            </c:num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6521</c:v>
                </c:pt>
                <c:pt idx="1">
                  <c:v>10690</c:v>
                </c:pt>
                <c:pt idx="2">
                  <c:v>10597</c:v>
                </c:pt>
                <c:pt idx="3">
                  <c:v>7997</c:v>
                </c:pt>
                <c:pt idx="4">
                  <c:v>13219</c:v>
                </c:pt>
                <c:pt idx="5">
                  <c:v>13954</c:v>
                </c:pt>
                <c:pt idx="6">
                  <c:v>11749</c:v>
                </c:pt>
                <c:pt idx="7">
                  <c:v>5995</c:v>
                </c:pt>
                <c:pt idx="8">
                  <c:v>11523</c:v>
                </c:pt>
                <c:pt idx="9">
                  <c:v>10953</c:v>
                </c:pt>
                <c:pt idx="10">
                  <c:v>19127</c:v>
                </c:pt>
                <c:pt idx="11">
                  <c:v>14114</c:v>
                </c:pt>
                <c:pt idx="12">
                  <c:v>9032</c:v>
                </c:pt>
                <c:pt idx="13">
                  <c:v>11441</c:v>
                </c:pt>
                <c:pt idx="14">
                  <c:v>15942</c:v>
                </c:pt>
                <c:pt idx="15">
                  <c:v>6140</c:v>
                </c:pt>
                <c:pt idx="16">
                  <c:v>17563</c:v>
                </c:pt>
                <c:pt idx="17">
                  <c:v>3045</c:v>
                </c:pt>
                <c:pt idx="18">
                  <c:v>11653</c:v>
                </c:pt>
                <c:pt idx="19">
                  <c:v>1349</c:v>
                </c:pt>
                <c:pt idx="20">
                  <c:v>3595</c:v>
                </c:pt>
                <c:pt idx="21">
                  <c:v>2984</c:v>
                </c:pt>
                <c:pt idx="22">
                  <c:v>10195</c:v>
                </c:pt>
                <c:pt idx="23">
                  <c:v>1753</c:v>
                </c:pt>
                <c:pt idx="24">
                  <c:v>14743</c:v>
                </c:pt>
                <c:pt idx="25">
                  <c:v>5914</c:v>
                </c:pt>
                <c:pt idx="26">
                  <c:v>12958</c:v>
                </c:pt>
                <c:pt idx="27">
                  <c:v>1416</c:v>
                </c:pt>
                <c:pt idx="28">
                  <c:v>7640</c:v>
                </c:pt>
                <c:pt idx="29">
                  <c:v>5242</c:v>
                </c:pt>
                <c:pt idx="30">
                  <c:v>8641</c:v>
                </c:pt>
                <c:pt idx="31">
                  <c:v>2135</c:v>
                </c:pt>
                <c:pt idx="32">
                  <c:v>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89-4E9F-87C1-3E53D1A0B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59544"/>
        <c:axId val="357463480"/>
      </c:lineChart>
      <c:dateAx>
        <c:axId val="35745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3480"/>
        <c:crosses val="autoZero"/>
        <c:auto val="1"/>
        <c:lblOffset val="100"/>
        <c:baseTimeUnit val="days"/>
      </c:dateAx>
      <c:valAx>
        <c:axId val="35746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5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B5ABF-4C02-4442-8F0E-89CC67AF3E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9CB230-1B6F-40F5-A560-FDA5B35C41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1088856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AE26-8878-4DDE-B0AE-CA6E20B9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42B2A-5D67-4C46-BDFD-36F56C65C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921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18899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498809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22561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930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78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2761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852425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162794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494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14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7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0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5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26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13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8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65CF8-0727-482B-ABFC-8EB2452A1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79396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1960E-F9D0-47D2-B8B1-ADD28EC6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ECAE9C-23AB-451A-B9C6-EC283B827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889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988562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5474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09370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6818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8140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16901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7426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9640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3733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15977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4389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3453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05327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1710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4375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5516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9167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7325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2150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99896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6726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4534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31623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7049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1041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9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63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013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1257B-5DE7-4E40-B054-33BB0B0BC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3019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9873-8A94-44E4-9723-163348DA6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172F5C-DD81-47C2-9466-C7670037E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095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322385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0985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42989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98082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7704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6073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952046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384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0208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86681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950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3096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2526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9054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7539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45739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508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7937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8075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1222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1447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1671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3563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1797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3066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8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8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Emirates Towers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0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AC9A4-E558-47B7-902D-ABF4CB118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4424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A321C-AD16-4FA4-BE37-14D5FB0E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79DF4-8C4B-4CFA-BFA0-D7714A8E9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544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760798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3969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40786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5701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24223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83467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20920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79413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5955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23227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91435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25433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5187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654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8045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6110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11284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4644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76080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39301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5046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4736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00032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2327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4672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7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96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92F2F-DFEC-4FCA-96A7-525FC8002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11957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874A-E072-4350-98FB-74BB73CB0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7F18E-F4E5-41D2-8092-E9FD6CEA0A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721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218B9-3CCE-42F9-81B3-BB751A48D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ABC5D-D808-4DCF-ABD1-3D8B6C7E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7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5B487-768C-4B93-990E-7306390F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464B6-3CE0-4BDC-B564-5CB7D5C6E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938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4329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468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1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003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88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913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331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995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483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23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164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346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32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20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1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1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1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9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614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3D24F-256D-4AF6-891D-465A4A967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27021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D836-61B5-4365-AA9D-3B02F11EA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18AF50-56A5-4C27-A371-77879CF264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445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709F1-47C5-4057-B439-9E07F237A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DBB55-796F-4190-9054-452000DF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50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AFA0-14E3-4CE1-8BB2-121321FE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56B6DC-83AA-42B7-B171-E7977AA8F3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755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DE401-6459-442E-9366-75B3C0233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1783E-66E9-4988-87C9-995BA9EA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501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9D53A-76D3-488B-A7E8-E8E7293B8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8E1DC-A352-4E26-AF05-F924C7313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670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56270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8710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252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2490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9741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4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- 2018-03-27 03:44:42</a:t>
                      </a:r>
                      <a:r>
                        <a:rPr lang="en-US" sz="1000"/>
                        <a:t>
It maybe Hump Day, but just there, over the horizon, if you look closely... you can see the weekend! #rooftopbar #view #OldDubai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3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- 2018-03-28 03:14:54</a:t>
                      </a:r>
                      <a:r>
                        <a:rPr lang="en-US" sz="1000"/>
                        <a:t>
Hello World. What you got in store for me today? #rooftoppool #OldDubai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03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- 2018-03-13 00:50:00</a:t>
                      </a:r>
                      <a:r>
                        <a:rPr lang="en-US" sz="1000"/>
                        <a:t>
Things are looking up and the weather is perfect for a little exploring 🌞 #OldDubai
Thanks 📸 @annijaalvatere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08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- 2018-03-11 00:53:53</a:t>
                      </a:r>
                      <a:r>
                        <a:rPr lang="en-US" sz="1000"/>
                        <a:t>
Soak and unwind 🛀 #DiscoverAlNaseem #bathroomgoals 📸 @jenatkinhair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4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- 2018-03-25 01:40:59</a:t>
                      </a:r>
                      <a:r>
                        <a:rPr lang="en-US" sz="1000"/>
                        <a:t>
Good morning ☀️ #DiscoverAlNaseem 📸 @ninni_dxb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691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7829D-5812-4496-A21C-04F9F1801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88503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D3CA-97FB-4332-B09E-E50CB701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FCF0E-BB3A-403F-9F2D-CE217E657B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791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5FB38-0968-4BBA-B991-DC0A0A860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C3A1E-2996-4526-A29A-6FA76CF4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867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617</Words>
  <Application>Microsoft Office PowerPoint</Application>
  <PresentationFormat>On-screen Show (4:3)</PresentationFormat>
  <Paragraphs>435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FINAL Monthly Reports</vt:lpstr>
      <vt:lpstr>INSTAGRAM HEADLINE NUMBERS</vt:lpstr>
      <vt:lpstr>FACEBOOK HEADLINE NUMBERS - 1 of 3</vt:lpstr>
      <vt:lpstr>FACEBOOK HEADLINE NUMBERS - 2 of 3</vt:lpstr>
      <vt:lpstr>FACEBOOK HEADLINE NUMBERS - 3 of 3</vt:lpstr>
      <vt:lpstr>FACEBOOK ENGAGEMENT RATE p/d</vt:lpstr>
      <vt:lpstr>TWITTER HEADLINE NUMBERS</vt:lpstr>
      <vt:lpstr>TWITTER ENGAGEMENT RATE p/d</vt:lpstr>
      <vt:lpstr>INSTAGRAM ENGAGEMENT RATE p/d</vt:lpstr>
      <vt:lpstr>INSTAGRAM TOP POSTS</vt:lpstr>
      <vt:lpstr>INSTAGRAM: OVERALL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2018-04-17T06:19:07Z</dcterms:created>
  <dcterms:modified xsi:type="dcterms:W3CDTF">2018-04-17T06:19:35Z</dcterms:modified>
</cp:coreProperties>
</file>