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DE25E-98E9-47DB-831F-D011D0BD0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IG: Key Metric Table copy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3458A8-3144-48FF-A60B-91E6B65182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5632232"/>
              </p:ext>
            </p:extLst>
          </p:nvPr>
        </p:nvGraphicFramePr>
        <p:xfrm>
          <a:off x="457200" y="1731963"/>
          <a:ext cx="8188452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504">
                  <a:extLst>
                    <a:ext uri="{9D8B030D-6E8A-4147-A177-3AD203B41FA5}">
                      <a16:colId xmlns:a16="http://schemas.microsoft.com/office/drawing/2014/main" val="13979514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5754681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488007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9109915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6849627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19712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2279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028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jumeirahemiratestowers (Jumeirah Emirates Towers)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971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burjalarab (Burj Al Arab)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1.3954%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773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madinatjumeirah (Madinat Jumeirah)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562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jumeirahalnaseem (Jumeirah Al Naseem)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1.7158%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687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jumeirahcreeksidehotel (Jumeirah Creekside Hotel)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3.6845%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514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jumeirahbh (Jumeirah Beach Hotel)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1.8272%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90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F97103-0A7A-4E8E-AFC8-8AA9F0F68E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01/11/2018 - 01/25/2018</a:t>
            </a:r>
          </a:p>
        </p:txBody>
      </p:sp>
    </p:spTree>
    <p:extLst>
      <p:ext uri="{BB962C8B-B14F-4D97-AF65-F5344CB8AC3E}">
        <p14:creationId xmlns:p14="http://schemas.microsoft.com/office/powerpoint/2010/main" val="34797024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93</Words>
  <Application>Microsoft Office PowerPoint</Application>
  <PresentationFormat>On-screen Show (4:3)</PresentationFormat>
  <Paragraphs>51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IG: Key Metric Table copy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IG: Key Metric Table copy</dc:title>
  <dc:creator>Administrator</dc:creator>
  <cp:lastModifiedBy>Administrator</cp:lastModifiedBy>
  <cp:revision>1</cp:revision>
  <dcterms:created xsi:type="dcterms:W3CDTF">2018-03-23T17:22:54Z</dcterms:created>
  <dcterms:modified xsi:type="dcterms:W3CDTF">2018-03-23T17:23:07Z</dcterms:modified>
</cp:coreProperties>
</file>