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9CDBA-B84D-40C1-AE02-4DDFEA6C7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IG: Key Metric Table copy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F2661C-9C5D-4AA6-90CC-CC8B4F0C78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7241531"/>
              </p:ext>
            </p:extLst>
          </p:nvPr>
        </p:nvGraphicFramePr>
        <p:xfrm>
          <a:off x="457200" y="1731963"/>
          <a:ext cx="8188452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504">
                  <a:extLst>
                    <a:ext uri="{9D8B030D-6E8A-4147-A177-3AD203B41FA5}">
                      <a16:colId xmlns:a16="http://schemas.microsoft.com/office/drawing/2014/main" val="30763501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19441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295014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4037135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1840275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59411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6490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954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jumeirahemiratestowers (Jumeirah Emirates Towers)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358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burjalarab (Burj Al Arab)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1.3954%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438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madinatjumeirah (Madinat Jumeirah)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41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jumeirahalnaseem (Jumeirah Al Naseem)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1.7158%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899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jumeirahcreeksidehotel (Jumeirah Creekside Hotel)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3.6845%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224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jumeirahbh (Jumeirah Beach Hotel)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1.8272%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532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FB593-04D9-4A56-9A42-53503D54F1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01/11/2018 - 01/25/2018</a:t>
            </a:r>
          </a:p>
        </p:txBody>
      </p:sp>
    </p:spTree>
    <p:extLst>
      <p:ext uri="{BB962C8B-B14F-4D97-AF65-F5344CB8AC3E}">
        <p14:creationId xmlns:p14="http://schemas.microsoft.com/office/powerpoint/2010/main" val="37900156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93</Words>
  <Application>Microsoft Office PowerPoint</Application>
  <PresentationFormat>On-screen Show (4:3)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IG: Key Metric Table copy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IG: Key Metric Table copy</dc:title>
  <dc:creator>Administrator</dc:creator>
  <cp:lastModifiedBy>Administrator</cp:lastModifiedBy>
  <cp:revision>1</cp:revision>
  <dcterms:created xsi:type="dcterms:W3CDTF">2018-03-23T16:49:48Z</dcterms:created>
  <dcterms:modified xsi:type="dcterms:W3CDTF">2018-03-23T16:49:58Z</dcterms:modified>
</cp:coreProperties>
</file>