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2523B-9FA0-4C5C-A5B7-7710234A6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IG: Key Metric Table copy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216FCA-3F7E-48C2-AC0D-C13B95722D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7971637"/>
              </p:ext>
            </p:extLst>
          </p:nvPr>
        </p:nvGraphicFramePr>
        <p:xfrm>
          <a:off x="457200" y="1731963"/>
          <a:ext cx="8188452" cy="272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4139441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4790424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12801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9226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2133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682814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8388246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0321535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15742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6103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933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jumeirahemiratestowers (Jumeirah Emirates Towers)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225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burjalarab (Burj Al Arab)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1.3954%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119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madinatjumeirah (Madinat Jumeirah)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0.7338%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565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jumeirahalnaseem (Jumeirah Al Naseem)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1.7158%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309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jumeirahcreeksidehotel (Jumeirah Creekside Hotel)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3.6845%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425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jumeirahbh (Jumeirah Beach Hotel)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1.8272%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284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B6B41A-8DED-4110-8D33-BB97340C03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01/11/2018 - 01/25/2018</a:t>
            </a:r>
          </a:p>
        </p:txBody>
      </p:sp>
    </p:spTree>
    <p:extLst>
      <p:ext uri="{BB962C8B-B14F-4D97-AF65-F5344CB8AC3E}">
        <p14:creationId xmlns:p14="http://schemas.microsoft.com/office/powerpoint/2010/main" val="7403038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114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IG: Key Metric Table copy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IG: Key Metric Table copy</dc:title>
  <dc:creator>Administrator</dc:creator>
  <cp:lastModifiedBy>Administrator</cp:lastModifiedBy>
  <cp:revision>1</cp:revision>
  <dcterms:created xsi:type="dcterms:W3CDTF">2018-03-23T16:40:14Z</dcterms:created>
  <dcterms:modified xsi:type="dcterms:W3CDTF">2018-03-23T16:40:32Z</dcterms:modified>
</cp:coreProperties>
</file>