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FF6F1-4A1D-45F2-B625-BC30A631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94B4FC-FFC1-4782-AF09-4807B9E19C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539680"/>
              </p:ext>
            </p:extLst>
          </p:nvPr>
        </p:nvGraphicFramePr>
        <p:xfrm>
          <a:off x="457200" y="1731963"/>
          <a:ext cx="8188452" cy="272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81889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236257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54528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0207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706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2026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81183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568578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59026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3942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33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jumeirahemiratestowers (Jumeirah Emirates Towers)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21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 (Burj Al Arab)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51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58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 (Jumeirah Al Naseem)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69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jumeirahcreeksidehotel (Jumeirah Creekside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40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 (Jumeirah Beach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281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C0015-C3CB-420F-B57B-E227033A2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01/11/2018 - 01/25/2018</a:t>
            </a:r>
          </a:p>
        </p:txBody>
      </p:sp>
    </p:spTree>
    <p:extLst>
      <p:ext uri="{BB962C8B-B14F-4D97-AF65-F5344CB8AC3E}">
        <p14:creationId xmlns:p14="http://schemas.microsoft.com/office/powerpoint/2010/main" val="2467498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2018-03-23T16:20:48Z</dcterms:created>
  <dcterms:modified xsi:type="dcterms:W3CDTF">2018-03-23T16:21:06Z</dcterms:modified>
</cp:coreProperties>
</file>