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B1222-C28A-4A3A-B079-550330FFE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A06133-3CE0-411A-ACBF-1728DEAD9F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397671"/>
              </p:ext>
            </p:extLst>
          </p:nvPr>
        </p:nvGraphicFramePr>
        <p:xfrm>
          <a:off x="457200" y="1731963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00323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502844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56711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4597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8473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73533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044968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471649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54758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7041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2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burjalarab (Burj Al Arab)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64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D503A-60C7-4ED5-80D1-AC043BEAE0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4459234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HEADLINE NUMBERS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HEADLINE NUMBERS</dc:title>
  <dc:creator>Administrator</dc:creator>
  <cp:lastModifiedBy>Administrator</cp:lastModifiedBy>
  <cp:revision>1</cp:revision>
  <dcterms:created xsi:type="dcterms:W3CDTF">2018-03-20T08:58:04Z</dcterms:created>
  <dcterms:modified xsi:type="dcterms:W3CDTF">2018-03-20T08:58:09Z</dcterms:modified>
</cp:coreProperties>
</file>