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0.41959999999999997</c:v>
                </c:pt>
                <c:pt idx="1">
                  <c:v>1.5087999999999999</c:v>
                </c:pt>
                <c:pt idx="2">
                  <c:v>0.37490000000000001</c:v>
                </c:pt>
                <c:pt idx="3">
                  <c:v>0.63180000000000003</c:v>
                </c:pt>
                <c:pt idx="4">
                  <c:v>1.7558</c:v>
                </c:pt>
                <c:pt idx="5">
                  <c:v>0.91239999999999999</c:v>
                </c:pt>
                <c:pt idx="6">
                  <c:v>2.2892000000000001</c:v>
                </c:pt>
                <c:pt idx="7">
                  <c:v>0.21959999999999999</c:v>
                </c:pt>
                <c:pt idx="8">
                  <c:v>0</c:v>
                </c:pt>
                <c:pt idx="9">
                  <c:v>0</c:v>
                </c:pt>
                <c:pt idx="10">
                  <c:v>1.0316000000000001</c:v>
                </c:pt>
                <c:pt idx="11">
                  <c:v>0.21840000000000001</c:v>
                </c:pt>
                <c:pt idx="12">
                  <c:v>0.55740000000000001</c:v>
                </c:pt>
                <c:pt idx="13">
                  <c:v>0.69479999999999997</c:v>
                </c:pt>
                <c:pt idx="14">
                  <c:v>0.3967</c:v>
                </c:pt>
                <c:pt idx="15">
                  <c:v>0.58040000000000003</c:v>
                </c:pt>
                <c:pt idx="16">
                  <c:v>0.43209999999999998</c:v>
                </c:pt>
                <c:pt idx="17">
                  <c:v>0</c:v>
                </c:pt>
                <c:pt idx="18">
                  <c:v>0.43049999999999999</c:v>
                </c:pt>
                <c:pt idx="19">
                  <c:v>1.2884</c:v>
                </c:pt>
                <c:pt idx="20">
                  <c:v>0.63780000000000003</c:v>
                </c:pt>
                <c:pt idx="21">
                  <c:v>1.2223999999999999</c:v>
                </c:pt>
                <c:pt idx="22">
                  <c:v>0.92179999999999995</c:v>
                </c:pt>
                <c:pt idx="23">
                  <c:v>1.0208999999999999</c:v>
                </c:pt>
                <c:pt idx="24">
                  <c:v>0</c:v>
                </c:pt>
                <c:pt idx="25">
                  <c:v>0.27910000000000001</c:v>
                </c:pt>
                <c:pt idx="26">
                  <c:v>0.61539999999999995</c:v>
                </c:pt>
                <c:pt idx="27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6-4671-BB5E-CCFE85A96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04008"/>
        <c:axId val="357203352"/>
      </c:lineChart>
      <c:dateAx>
        <c:axId val="35720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3352"/>
        <c:crosses val="autoZero"/>
        <c:auto val="1"/>
        <c:lblOffset val="100"/>
        <c:baseTimeUnit val="days"/>
      </c:dateAx>
      <c:valAx>
        <c:axId val="35720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3.0973725431199001E-2</c:v>
                </c:pt>
                <c:pt idx="1">
                  <c:v>0.22553797440365</c:v>
                </c:pt>
                <c:pt idx="2">
                  <c:v>4.9050367214911003E-2</c:v>
                </c:pt>
                <c:pt idx="3">
                  <c:v>6.8882687484545999E-2</c:v>
                </c:pt>
                <c:pt idx="4">
                  <c:v>0.22771001394502999</c:v>
                </c:pt>
                <c:pt idx="5">
                  <c:v>5.3813716322318003E-2</c:v>
                </c:pt>
                <c:pt idx="6">
                  <c:v>0.23454928621185001</c:v>
                </c:pt>
                <c:pt idx="7">
                  <c:v>1.9389153531250002E-2</c:v>
                </c:pt>
                <c:pt idx="8">
                  <c:v>0</c:v>
                </c:pt>
                <c:pt idx="9">
                  <c:v>0</c:v>
                </c:pt>
                <c:pt idx="10">
                  <c:v>0.11153201430777999</c:v>
                </c:pt>
                <c:pt idx="11">
                  <c:v>3.7376602246992997E-2</c:v>
                </c:pt>
                <c:pt idx="12">
                  <c:v>6.9877516579430005E-2</c:v>
                </c:pt>
                <c:pt idx="13">
                  <c:v>6.8957035813736994E-2</c:v>
                </c:pt>
                <c:pt idx="14">
                  <c:v>4.9383691529708999E-2</c:v>
                </c:pt>
                <c:pt idx="15">
                  <c:v>4.8480859931995003E-2</c:v>
                </c:pt>
                <c:pt idx="16">
                  <c:v>5.8324891572711E-2</c:v>
                </c:pt>
                <c:pt idx="17">
                  <c:v>3.0683451976013999E-2</c:v>
                </c:pt>
                <c:pt idx="18">
                  <c:v>4.2061725582292001E-2</c:v>
                </c:pt>
                <c:pt idx="19">
                  <c:v>7.9489167137469993E-2</c:v>
                </c:pt>
                <c:pt idx="20">
                  <c:v>0.15987411418141001</c:v>
                </c:pt>
                <c:pt idx="21">
                  <c:v>0.23052158241911999</c:v>
                </c:pt>
                <c:pt idx="22">
                  <c:v>6.8190759277877003E-2</c:v>
                </c:pt>
                <c:pt idx="23">
                  <c:v>0.14150881591188</c:v>
                </c:pt>
                <c:pt idx="24">
                  <c:v>0</c:v>
                </c:pt>
                <c:pt idx="25">
                  <c:v>2.1589793915603998E-2</c:v>
                </c:pt>
                <c:pt idx="26">
                  <c:v>0.10134516638042999</c:v>
                </c:pt>
                <c:pt idx="27">
                  <c:v>2.4398320001394001E-2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48-4AB5-A15E-A3E20FD95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799088"/>
        <c:axId val="168833008"/>
      </c:lineChart>
      <c:dateAx>
        <c:axId val="35779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33008"/>
        <c:crosses val="autoZero"/>
        <c:auto val="1"/>
        <c:lblOffset val="100"/>
        <c:baseTimeUnit val="days"/>
      </c:dateAx>
      <c:valAx>
        <c:axId val="16883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1.439304528052E-2</c:v>
                </c:pt>
                <c:pt idx="1">
                  <c:v>2.7338522856444E-2</c:v>
                </c:pt>
                <c:pt idx="2">
                  <c:v>2.1576524741082001E-2</c:v>
                </c:pt>
                <c:pt idx="3">
                  <c:v>3.3072587139077E-2</c:v>
                </c:pt>
                <c:pt idx="4">
                  <c:v>4.1685832566697001E-2</c:v>
                </c:pt>
                <c:pt idx="5">
                  <c:v>4.1675049578938E-2</c:v>
                </c:pt>
                <c:pt idx="6">
                  <c:v>4.4534471117241001E-2</c:v>
                </c:pt>
                <c:pt idx="7">
                  <c:v>8.6158618015766998E-3</c:v>
                </c:pt>
                <c:pt idx="8">
                  <c:v>0</c:v>
                </c:pt>
                <c:pt idx="9">
                  <c:v>0</c:v>
                </c:pt>
                <c:pt idx="10">
                  <c:v>2.1514938538992001E-2</c:v>
                </c:pt>
                <c:pt idx="11">
                  <c:v>4.3012602692589002E-3</c:v>
                </c:pt>
                <c:pt idx="12">
                  <c:v>7.1649661813596001E-3</c:v>
                </c:pt>
                <c:pt idx="13">
                  <c:v>1.7187544759231E-2</c:v>
                </c:pt>
                <c:pt idx="14">
                  <c:v>1.5749609839211001E-2</c:v>
                </c:pt>
                <c:pt idx="15">
                  <c:v>1.1450818733539E-2</c:v>
                </c:pt>
                <c:pt idx="16">
                  <c:v>2.4324981756263998E-2</c:v>
                </c:pt>
                <c:pt idx="17">
                  <c:v>1.5733390545663001E-2</c:v>
                </c:pt>
                <c:pt idx="18">
                  <c:v>2.4305853421405999E-2</c:v>
                </c:pt>
                <c:pt idx="19">
                  <c:v>2.5722737470883002E-2</c:v>
                </c:pt>
                <c:pt idx="20">
                  <c:v>5.2851102731115998E-2</c:v>
                </c:pt>
                <c:pt idx="21">
                  <c:v>3.7124825084958998E-2</c:v>
                </c:pt>
                <c:pt idx="22">
                  <c:v>1.5701276085529001E-2</c:v>
                </c:pt>
                <c:pt idx="23">
                  <c:v>3.7099397848235002E-2</c:v>
                </c:pt>
                <c:pt idx="24">
                  <c:v>0</c:v>
                </c:pt>
                <c:pt idx="25">
                  <c:v>1.1402508551881E-2</c:v>
                </c:pt>
                <c:pt idx="26">
                  <c:v>1.2817956532885E-2</c:v>
                </c:pt>
                <c:pt idx="27">
                  <c:v>1.281011144797E-2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7-49BF-A003-E506FE12F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427960"/>
        <c:axId val="367434848"/>
      </c:lineChart>
      <c:dateAx>
        <c:axId val="36742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34848"/>
        <c:crosses val="autoZero"/>
        <c:auto val="1"/>
        <c:lblOffset val="100"/>
        <c:baseTimeUnit val="days"/>
      </c:dateAx>
      <c:valAx>
        <c:axId val="36743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1497</c:v>
                </c:pt>
                <c:pt idx="1">
                  <c:v>88</c:v>
                </c:pt>
                <c:pt idx="2">
                  <c:v>2538</c:v>
                </c:pt>
                <c:pt idx="3">
                  <c:v>5779</c:v>
                </c:pt>
                <c:pt idx="4">
                  <c:v>1178</c:v>
                </c:pt>
                <c:pt idx="5">
                  <c:v>508</c:v>
                </c:pt>
                <c:pt idx="6">
                  <c:v>312</c:v>
                </c:pt>
                <c:pt idx="7">
                  <c:v>196</c:v>
                </c:pt>
                <c:pt idx="8">
                  <c:v>164</c:v>
                </c:pt>
                <c:pt idx="9">
                  <c:v>129</c:v>
                </c:pt>
                <c:pt idx="10">
                  <c:v>4569</c:v>
                </c:pt>
                <c:pt idx="11">
                  <c:v>1162</c:v>
                </c:pt>
                <c:pt idx="12">
                  <c:v>1709</c:v>
                </c:pt>
                <c:pt idx="13">
                  <c:v>1837</c:v>
                </c:pt>
                <c:pt idx="14">
                  <c:v>3847</c:v>
                </c:pt>
                <c:pt idx="15">
                  <c:v>1721</c:v>
                </c:pt>
                <c:pt idx="16">
                  <c:v>6157</c:v>
                </c:pt>
                <c:pt idx="17">
                  <c:v>834</c:v>
                </c:pt>
                <c:pt idx="18">
                  <c:v>401</c:v>
                </c:pt>
                <c:pt idx="19">
                  <c:v>220</c:v>
                </c:pt>
                <c:pt idx="20">
                  <c:v>162</c:v>
                </c:pt>
                <c:pt idx="21">
                  <c:v>1189</c:v>
                </c:pt>
                <c:pt idx="22">
                  <c:v>184</c:v>
                </c:pt>
                <c:pt idx="23">
                  <c:v>94</c:v>
                </c:pt>
                <c:pt idx="24">
                  <c:v>241</c:v>
                </c:pt>
                <c:pt idx="25">
                  <c:v>426</c:v>
                </c:pt>
                <c:pt idx="26">
                  <c:v>317</c:v>
                </c:pt>
                <c:pt idx="27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7-4AA9-BD0B-C9B596E5B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11503</c:v>
                </c:pt>
                <c:pt idx="1">
                  <c:v>28469</c:v>
                </c:pt>
                <c:pt idx="2">
                  <c:v>15897</c:v>
                </c:pt>
                <c:pt idx="3">
                  <c:v>15633</c:v>
                </c:pt>
                <c:pt idx="4">
                  <c:v>31533</c:v>
                </c:pt>
                <c:pt idx="5">
                  <c:v>22813</c:v>
                </c:pt>
                <c:pt idx="6">
                  <c:v>36179</c:v>
                </c:pt>
                <c:pt idx="7">
                  <c:v>15405</c:v>
                </c:pt>
                <c:pt idx="8">
                  <c:v>4837</c:v>
                </c:pt>
                <c:pt idx="9">
                  <c:v>5290</c:v>
                </c:pt>
                <c:pt idx="10">
                  <c:v>26411</c:v>
                </c:pt>
                <c:pt idx="11">
                  <c:v>13415</c:v>
                </c:pt>
                <c:pt idx="12">
                  <c:v>17252</c:v>
                </c:pt>
                <c:pt idx="13">
                  <c:v>15410</c:v>
                </c:pt>
                <c:pt idx="14">
                  <c:v>14675</c:v>
                </c:pt>
                <c:pt idx="15">
                  <c:v>17433</c:v>
                </c:pt>
                <c:pt idx="16">
                  <c:v>13452</c:v>
                </c:pt>
                <c:pt idx="17">
                  <c:v>12078</c:v>
                </c:pt>
                <c:pt idx="18">
                  <c:v>12305</c:v>
                </c:pt>
                <c:pt idx="19">
                  <c:v>26458</c:v>
                </c:pt>
                <c:pt idx="20">
                  <c:v>20553</c:v>
                </c:pt>
                <c:pt idx="21">
                  <c:v>24367</c:v>
                </c:pt>
                <c:pt idx="22">
                  <c:v>28407</c:v>
                </c:pt>
                <c:pt idx="23">
                  <c:v>23562</c:v>
                </c:pt>
                <c:pt idx="24">
                  <c:v>4684</c:v>
                </c:pt>
                <c:pt idx="25">
                  <c:v>13999</c:v>
                </c:pt>
                <c:pt idx="26">
                  <c:v>18337</c:v>
                </c:pt>
                <c:pt idx="27">
                  <c:v>11826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47-4AA9-BD0B-C9B596E5BF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3601</c:v>
                </c:pt>
                <c:pt idx="1">
                  <c:v>717</c:v>
                </c:pt>
                <c:pt idx="2">
                  <c:v>498</c:v>
                </c:pt>
                <c:pt idx="3">
                  <c:v>5864</c:v>
                </c:pt>
                <c:pt idx="4">
                  <c:v>5460</c:v>
                </c:pt>
                <c:pt idx="5">
                  <c:v>5735</c:v>
                </c:pt>
                <c:pt idx="6">
                  <c:v>3776</c:v>
                </c:pt>
                <c:pt idx="7">
                  <c:v>3235</c:v>
                </c:pt>
                <c:pt idx="8">
                  <c:v>5429</c:v>
                </c:pt>
                <c:pt idx="9">
                  <c:v>9984</c:v>
                </c:pt>
                <c:pt idx="10">
                  <c:v>3381</c:v>
                </c:pt>
                <c:pt idx="11">
                  <c:v>779</c:v>
                </c:pt>
                <c:pt idx="12">
                  <c:v>4859</c:v>
                </c:pt>
                <c:pt idx="13">
                  <c:v>2711</c:v>
                </c:pt>
                <c:pt idx="14">
                  <c:v>4135</c:v>
                </c:pt>
                <c:pt idx="15">
                  <c:v>1362</c:v>
                </c:pt>
                <c:pt idx="16">
                  <c:v>9253</c:v>
                </c:pt>
                <c:pt idx="17">
                  <c:v>1512</c:v>
                </c:pt>
                <c:pt idx="18">
                  <c:v>3975</c:v>
                </c:pt>
                <c:pt idx="19">
                  <c:v>8851</c:v>
                </c:pt>
                <c:pt idx="20">
                  <c:v>6286</c:v>
                </c:pt>
                <c:pt idx="21">
                  <c:v>1103</c:v>
                </c:pt>
                <c:pt idx="22">
                  <c:v>534</c:v>
                </c:pt>
                <c:pt idx="23">
                  <c:v>408</c:v>
                </c:pt>
                <c:pt idx="24">
                  <c:v>383</c:v>
                </c:pt>
                <c:pt idx="25">
                  <c:v>5190</c:v>
                </c:pt>
                <c:pt idx="26">
                  <c:v>8153</c:v>
                </c:pt>
                <c:pt idx="27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47-4AA9-BD0B-C9B596E5BF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173</c:v>
                </c:pt>
                <c:pt idx="1">
                  <c:v>223</c:v>
                </c:pt>
                <c:pt idx="2">
                  <c:v>526</c:v>
                </c:pt>
                <c:pt idx="3">
                  <c:v>243</c:v>
                </c:pt>
                <c:pt idx="4">
                  <c:v>264</c:v>
                </c:pt>
                <c:pt idx="5">
                  <c:v>168</c:v>
                </c:pt>
                <c:pt idx="6">
                  <c:v>229</c:v>
                </c:pt>
                <c:pt idx="7">
                  <c:v>299</c:v>
                </c:pt>
                <c:pt idx="8">
                  <c:v>453</c:v>
                </c:pt>
                <c:pt idx="9">
                  <c:v>687</c:v>
                </c:pt>
                <c:pt idx="10">
                  <c:v>1374</c:v>
                </c:pt>
                <c:pt idx="11">
                  <c:v>817</c:v>
                </c:pt>
                <c:pt idx="12">
                  <c:v>1364</c:v>
                </c:pt>
                <c:pt idx="13">
                  <c:v>539</c:v>
                </c:pt>
                <c:pt idx="14">
                  <c:v>543</c:v>
                </c:pt>
                <c:pt idx="15">
                  <c:v>636</c:v>
                </c:pt>
                <c:pt idx="16">
                  <c:v>1514</c:v>
                </c:pt>
                <c:pt idx="17">
                  <c:v>1608</c:v>
                </c:pt>
                <c:pt idx="18">
                  <c:v>1044</c:v>
                </c:pt>
                <c:pt idx="19">
                  <c:v>559</c:v>
                </c:pt>
                <c:pt idx="20">
                  <c:v>581</c:v>
                </c:pt>
                <c:pt idx="21">
                  <c:v>101</c:v>
                </c:pt>
                <c:pt idx="22">
                  <c:v>46</c:v>
                </c:pt>
                <c:pt idx="23">
                  <c:v>693</c:v>
                </c:pt>
                <c:pt idx="24">
                  <c:v>315</c:v>
                </c:pt>
                <c:pt idx="25">
                  <c:v>591</c:v>
                </c:pt>
                <c:pt idx="26">
                  <c:v>843</c:v>
                </c:pt>
                <c:pt idx="2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47-4AA9-BD0B-C9B596E5BF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11025</c:v>
                </c:pt>
                <c:pt idx="1">
                  <c:v>15340</c:v>
                </c:pt>
                <c:pt idx="2">
                  <c:v>4374</c:v>
                </c:pt>
                <c:pt idx="3">
                  <c:v>2231</c:v>
                </c:pt>
                <c:pt idx="4">
                  <c:v>1406</c:v>
                </c:pt>
                <c:pt idx="5">
                  <c:v>1063</c:v>
                </c:pt>
                <c:pt idx="6">
                  <c:v>27085</c:v>
                </c:pt>
                <c:pt idx="7">
                  <c:v>4315</c:v>
                </c:pt>
                <c:pt idx="8">
                  <c:v>1902</c:v>
                </c:pt>
                <c:pt idx="9">
                  <c:v>1464</c:v>
                </c:pt>
                <c:pt idx="10">
                  <c:v>5349</c:v>
                </c:pt>
                <c:pt idx="11">
                  <c:v>10676</c:v>
                </c:pt>
                <c:pt idx="12">
                  <c:v>9590</c:v>
                </c:pt>
                <c:pt idx="13">
                  <c:v>13945</c:v>
                </c:pt>
                <c:pt idx="14">
                  <c:v>11888</c:v>
                </c:pt>
                <c:pt idx="15">
                  <c:v>5518</c:v>
                </c:pt>
                <c:pt idx="16">
                  <c:v>7977</c:v>
                </c:pt>
                <c:pt idx="17">
                  <c:v>12198</c:v>
                </c:pt>
                <c:pt idx="18">
                  <c:v>15375</c:v>
                </c:pt>
                <c:pt idx="19">
                  <c:v>10503</c:v>
                </c:pt>
                <c:pt idx="20">
                  <c:v>13856</c:v>
                </c:pt>
                <c:pt idx="21">
                  <c:v>11643</c:v>
                </c:pt>
                <c:pt idx="22">
                  <c:v>7605</c:v>
                </c:pt>
                <c:pt idx="23">
                  <c:v>17066</c:v>
                </c:pt>
                <c:pt idx="24">
                  <c:v>3927</c:v>
                </c:pt>
                <c:pt idx="25">
                  <c:v>16577</c:v>
                </c:pt>
                <c:pt idx="26">
                  <c:v>10381</c:v>
                </c:pt>
                <c:pt idx="27">
                  <c:v>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47-4AA9-BD0B-C9B596E5B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988760"/>
        <c:axId val="279013904"/>
      </c:lineChart>
      <c:dateAx>
        <c:axId val="36198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13904"/>
        <c:crosses val="autoZero"/>
        <c:auto val="1"/>
        <c:lblOffset val="100"/>
        <c:baseTimeUnit val="days"/>
      </c:dateAx>
      <c:valAx>
        <c:axId val="2790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8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70371-F667-491A-8B65-84E4326256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A4171A-7B4E-4212-810D-1B687CBD05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35132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9023C-39B2-4C49-8249-1E61C424F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6836A-86B8-4984-879B-0305F8DA9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110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87564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105635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73980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514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062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0370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26635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470810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1152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595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7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61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8DEF-18FC-4D6A-A16C-0A2A75373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37673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0585C-3463-4EF6-A238-D49EDB12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7EA5F4-EFBC-4EFB-8EA0-61E0F4FEA8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178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CCF90-90CC-4302-BC55-A58D72873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2C00D-2B27-40E3-8136-EFDB97833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26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7D42-6988-4141-8790-4832417F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1AA47-83A3-4658-A0F5-F47C75B22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361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1387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31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19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4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9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007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819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45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4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637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52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16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73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987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240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48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077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806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671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417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6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0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016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31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76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3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4D711-AACE-4D24-BFB6-B98FAC633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8252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53617-0C02-4DFB-BC77-461347D1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AF0C1-1DE6-43FE-91FA-A795288AF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711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210C0-08A8-4A23-AB08-5750655E6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AD940-8632-4693-A69E-78B0B968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40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EF94C-7F30-4BB6-9DEB-3C41E601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0896E-CBD7-4DA2-B164-09BA55043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296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9265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62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27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6826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69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310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1558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44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703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35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32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718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98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041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93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9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5A5F4-E8BC-4FB8-A0F0-B71764F80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4837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603A-FB84-423D-B1CF-6C4AFE53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EF440-032B-4346-A9B6-57F0BE3D2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589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533C2-A296-400B-96ED-FED332DFF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CBF0F-6394-4F19-8EFC-4963C6776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63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88E2-CFC9-4B6B-8CB5-C33A72BB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A8B23-F3E8-4F90-AA82-A03E5EED1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36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46746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7074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0595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1243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610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64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- 2018-02-07 08:51:45</a:t>
                      </a:r>
                      <a:r>
                        <a:rPr lang="en-US" sz="1000"/>
                        <a:t>
Wishing you all a lovely evening! #MyMadinat
Thank you 📸 @ishutterup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86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- 2018-02-05 05:15:49</a:t>
                      </a:r>
                      <a:r>
                        <a:rPr lang="en-US" sz="1000"/>
                        <a:t>
Dreamy views #MyMadinat 
Thank you 📸 @hotelsbygmr83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8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- 2018-02-02 06:34:14</a:t>
                      </a:r>
                      <a:r>
                        <a:rPr lang="en-US" sz="1000"/>
                        <a:t>
Which lobby at @MadinatJumeirah is your favourite? #MyMadinat 
Thank you 📸: @the__k__story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0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- 2018-02-20 03:47:53</a:t>
                      </a:r>
                      <a:r>
                        <a:rPr lang="en-US" sz="1000"/>
                        <a:t>
Experience serenity like no other at @jumeirahalnaseem
Thanks 📷@michalinaolszewska #MyMadinat 
#DiscoverAlNaseem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6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- 2018-02-22 09:07:13</a:t>
                      </a:r>
                      <a:r>
                        <a:rPr lang="en-US" sz="1000"/>
                        <a:t>
Getting lost in the lights @jumeirahalqasr 
Thanks 📷@alphaspotting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97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73E0A-8148-4B88-BF94-B7744D16C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6737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A717E-43AB-4B77-85E7-EB155758C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CF299-E295-4A44-BACE-37D7BF67B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577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1CD17-337D-48EE-85E3-D025C1B9C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CCD73-E960-424E-8B01-56F2CACF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21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FINAL Monthly Reports</vt:lpstr>
      <vt:lpstr>INSTAGRAM HEADLINE NUMBERS</vt:lpstr>
      <vt:lpstr>INSTAGRAM ENGAGEMENT RATE p/d</vt:lpstr>
      <vt:lpstr>FACEBOOK HEADLINE NUMBERS</vt:lpstr>
      <vt:lpstr>FACEBOOK ENGAGEMENT RATE p/d</vt:lpstr>
      <vt:lpstr>TWITTER HEADLINE NUMBERS</vt:lpstr>
      <vt:lpstr>TWITTER ENGAGEMENT RATE p/d</vt:lpstr>
      <vt:lpstr>INSTAGRAM TOP POSTS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2018-03-19T15:37:30Z</dcterms:created>
  <dcterms:modified xsi:type="dcterms:W3CDTF">2018-03-19T15:37:49Z</dcterms:modified>
</cp:coreProperties>
</file>