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madinatjumeirah (Madinat Jumeirah)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0.41959999999999997</c:v>
                </c:pt>
                <c:pt idx="1">
                  <c:v>1.5087999999999999</c:v>
                </c:pt>
                <c:pt idx="2">
                  <c:v>0.37490000000000001</c:v>
                </c:pt>
                <c:pt idx="3">
                  <c:v>0.63180000000000003</c:v>
                </c:pt>
                <c:pt idx="4">
                  <c:v>1.7558</c:v>
                </c:pt>
                <c:pt idx="5">
                  <c:v>0.91239999999999999</c:v>
                </c:pt>
                <c:pt idx="6">
                  <c:v>2.2892000000000001</c:v>
                </c:pt>
                <c:pt idx="7">
                  <c:v>0.21959999999999999</c:v>
                </c:pt>
                <c:pt idx="8">
                  <c:v>0</c:v>
                </c:pt>
                <c:pt idx="9">
                  <c:v>0</c:v>
                </c:pt>
                <c:pt idx="10">
                  <c:v>1.0316000000000001</c:v>
                </c:pt>
                <c:pt idx="11">
                  <c:v>0.21840000000000001</c:v>
                </c:pt>
                <c:pt idx="12">
                  <c:v>0.55740000000000001</c:v>
                </c:pt>
                <c:pt idx="13">
                  <c:v>0.69479999999999997</c:v>
                </c:pt>
                <c:pt idx="14">
                  <c:v>0.3967</c:v>
                </c:pt>
                <c:pt idx="15">
                  <c:v>0.58040000000000003</c:v>
                </c:pt>
                <c:pt idx="16">
                  <c:v>0.43209999999999998</c:v>
                </c:pt>
                <c:pt idx="17">
                  <c:v>0</c:v>
                </c:pt>
                <c:pt idx="18">
                  <c:v>0.43049999999999999</c:v>
                </c:pt>
                <c:pt idx="19">
                  <c:v>1.2884</c:v>
                </c:pt>
                <c:pt idx="20">
                  <c:v>0.63780000000000003</c:v>
                </c:pt>
                <c:pt idx="21">
                  <c:v>1.2223999999999999</c:v>
                </c:pt>
                <c:pt idx="22">
                  <c:v>0.92179999999999995</c:v>
                </c:pt>
                <c:pt idx="23">
                  <c:v>1.0208999999999999</c:v>
                </c:pt>
                <c:pt idx="24">
                  <c:v>0</c:v>
                </c:pt>
                <c:pt idx="25">
                  <c:v>0.27910000000000001</c:v>
                </c:pt>
                <c:pt idx="26">
                  <c:v>0.61539999999999995</c:v>
                </c:pt>
                <c:pt idx="27">
                  <c:v>0.28299999999999997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F3-4577-9424-E3BA688376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341448"/>
        <c:axId val="360343088"/>
      </c:lineChart>
      <c:dateAx>
        <c:axId val="360341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343088"/>
        <c:crosses val="autoZero"/>
        <c:auto val="1"/>
        <c:lblOffset val="100"/>
        <c:baseTimeUnit val="days"/>
      </c:dateAx>
      <c:valAx>
        <c:axId val="360343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341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Madinat Jumeirah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3.0973725431199001E-2</c:v>
                </c:pt>
                <c:pt idx="1">
                  <c:v>0.22553797440365</c:v>
                </c:pt>
                <c:pt idx="2">
                  <c:v>4.9050367214911003E-2</c:v>
                </c:pt>
                <c:pt idx="3">
                  <c:v>6.8882687484545999E-2</c:v>
                </c:pt>
                <c:pt idx="4">
                  <c:v>0.22771001394502999</c:v>
                </c:pt>
                <c:pt idx="5">
                  <c:v>5.3813716322318003E-2</c:v>
                </c:pt>
                <c:pt idx="6">
                  <c:v>0.23454928621185001</c:v>
                </c:pt>
                <c:pt idx="7">
                  <c:v>1.9389153531250002E-2</c:v>
                </c:pt>
                <c:pt idx="8">
                  <c:v>0</c:v>
                </c:pt>
                <c:pt idx="9">
                  <c:v>0</c:v>
                </c:pt>
                <c:pt idx="10">
                  <c:v>0.11153201430777999</c:v>
                </c:pt>
                <c:pt idx="11">
                  <c:v>3.7376602246992997E-2</c:v>
                </c:pt>
                <c:pt idx="12">
                  <c:v>6.9877516579430005E-2</c:v>
                </c:pt>
                <c:pt idx="13">
                  <c:v>6.8957035813736994E-2</c:v>
                </c:pt>
                <c:pt idx="14">
                  <c:v>4.9383691529708999E-2</c:v>
                </c:pt>
                <c:pt idx="15">
                  <c:v>4.8480859931995003E-2</c:v>
                </c:pt>
                <c:pt idx="16">
                  <c:v>5.8324891572711E-2</c:v>
                </c:pt>
                <c:pt idx="17">
                  <c:v>3.0683451976013999E-2</c:v>
                </c:pt>
                <c:pt idx="18">
                  <c:v>4.2061725582292001E-2</c:v>
                </c:pt>
                <c:pt idx="19">
                  <c:v>7.9489167137469993E-2</c:v>
                </c:pt>
                <c:pt idx="20">
                  <c:v>0.15987411418141001</c:v>
                </c:pt>
                <c:pt idx="21">
                  <c:v>0.23052158241911999</c:v>
                </c:pt>
                <c:pt idx="22">
                  <c:v>6.8190759277877003E-2</c:v>
                </c:pt>
                <c:pt idx="23">
                  <c:v>0.14150881591188</c:v>
                </c:pt>
                <c:pt idx="24">
                  <c:v>0</c:v>
                </c:pt>
                <c:pt idx="25">
                  <c:v>2.1589793915603998E-2</c:v>
                </c:pt>
                <c:pt idx="26">
                  <c:v>0.10134516638042999</c:v>
                </c:pt>
                <c:pt idx="27">
                  <c:v>2.4398320001394001E-2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A2-4D66-8EB8-504F2B90F3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5938160"/>
        <c:axId val="365936848"/>
      </c:lineChart>
      <c:dateAx>
        <c:axId val="365938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936848"/>
        <c:crosses val="autoZero"/>
        <c:auto val="1"/>
        <c:lblOffset val="100"/>
        <c:baseTimeUnit val="days"/>
      </c:dateAx>
      <c:valAx>
        <c:axId val="365936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938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@MadinatJumeirah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1.439304528052E-2</c:v>
                </c:pt>
                <c:pt idx="1">
                  <c:v>2.7338522856444E-2</c:v>
                </c:pt>
                <c:pt idx="2">
                  <c:v>2.1576524741082001E-2</c:v>
                </c:pt>
                <c:pt idx="3">
                  <c:v>3.3072587139077E-2</c:v>
                </c:pt>
                <c:pt idx="4">
                  <c:v>4.1685832566697001E-2</c:v>
                </c:pt>
                <c:pt idx="5">
                  <c:v>4.1675049578938E-2</c:v>
                </c:pt>
                <c:pt idx="6">
                  <c:v>4.4534471117241001E-2</c:v>
                </c:pt>
                <c:pt idx="7">
                  <c:v>8.6158618015766998E-3</c:v>
                </c:pt>
                <c:pt idx="8">
                  <c:v>0</c:v>
                </c:pt>
                <c:pt idx="9">
                  <c:v>0</c:v>
                </c:pt>
                <c:pt idx="10">
                  <c:v>2.1514938538992001E-2</c:v>
                </c:pt>
                <c:pt idx="11">
                  <c:v>4.3012602692589002E-3</c:v>
                </c:pt>
                <c:pt idx="12">
                  <c:v>7.1649661813596001E-3</c:v>
                </c:pt>
                <c:pt idx="13">
                  <c:v>1.7187544759231E-2</c:v>
                </c:pt>
                <c:pt idx="14">
                  <c:v>1.5749609839211001E-2</c:v>
                </c:pt>
                <c:pt idx="15">
                  <c:v>1.1450818733539E-2</c:v>
                </c:pt>
                <c:pt idx="16">
                  <c:v>2.4324981756263998E-2</c:v>
                </c:pt>
                <c:pt idx="17">
                  <c:v>1.5733390545663001E-2</c:v>
                </c:pt>
                <c:pt idx="18">
                  <c:v>2.4305853421405999E-2</c:v>
                </c:pt>
                <c:pt idx="19">
                  <c:v>2.5722737470883002E-2</c:v>
                </c:pt>
                <c:pt idx="20">
                  <c:v>5.2851102731115998E-2</c:v>
                </c:pt>
                <c:pt idx="21">
                  <c:v>3.7124825084958998E-2</c:v>
                </c:pt>
                <c:pt idx="22">
                  <c:v>1.5701276085529001E-2</c:v>
                </c:pt>
                <c:pt idx="23">
                  <c:v>3.7099397848235002E-2</c:v>
                </c:pt>
                <c:pt idx="24">
                  <c:v>0</c:v>
                </c:pt>
                <c:pt idx="25">
                  <c:v>1.1402508551881E-2</c:v>
                </c:pt>
                <c:pt idx="26">
                  <c:v>1.2817956532885E-2</c:v>
                </c:pt>
                <c:pt idx="27">
                  <c:v>1.281011144797E-2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0D-4E2B-8FCD-2AA79FD4E5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9278560"/>
        <c:axId val="359280856"/>
      </c:lineChart>
      <c:dateAx>
        <c:axId val="359278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280856"/>
        <c:crosses val="autoZero"/>
        <c:auto val="1"/>
        <c:lblOffset val="100"/>
        <c:baseTimeUnit val="days"/>
      </c:dateAx>
      <c:valAx>
        <c:axId val="359280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27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jumeirahemiratestowers (Jumeirah Emirates Towers)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1497</c:v>
                </c:pt>
                <c:pt idx="1">
                  <c:v>88</c:v>
                </c:pt>
                <c:pt idx="2">
                  <c:v>2538</c:v>
                </c:pt>
                <c:pt idx="3">
                  <c:v>5779</c:v>
                </c:pt>
                <c:pt idx="4">
                  <c:v>1178</c:v>
                </c:pt>
                <c:pt idx="5">
                  <c:v>508</c:v>
                </c:pt>
                <c:pt idx="6">
                  <c:v>312</c:v>
                </c:pt>
                <c:pt idx="7">
                  <c:v>196</c:v>
                </c:pt>
                <c:pt idx="8">
                  <c:v>164</c:v>
                </c:pt>
                <c:pt idx="9">
                  <c:v>129</c:v>
                </c:pt>
                <c:pt idx="10">
                  <c:v>4569</c:v>
                </c:pt>
                <c:pt idx="11">
                  <c:v>1162</c:v>
                </c:pt>
                <c:pt idx="12">
                  <c:v>1709</c:v>
                </c:pt>
                <c:pt idx="13">
                  <c:v>1837</c:v>
                </c:pt>
                <c:pt idx="14">
                  <c:v>3847</c:v>
                </c:pt>
                <c:pt idx="15">
                  <c:v>1721</c:v>
                </c:pt>
                <c:pt idx="16">
                  <c:v>6157</c:v>
                </c:pt>
                <c:pt idx="17">
                  <c:v>834</c:v>
                </c:pt>
                <c:pt idx="18">
                  <c:v>401</c:v>
                </c:pt>
                <c:pt idx="19">
                  <c:v>220</c:v>
                </c:pt>
                <c:pt idx="20">
                  <c:v>162</c:v>
                </c:pt>
                <c:pt idx="21">
                  <c:v>1189</c:v>
                </c:pt>
                <c:pt idx="22">
                  <c:v>184</c:v>
                </c:pt>
                <c:pt idx="23">
                  <c:v>94</c:v>
                </c:pt>
                <c:pt idx="24">
                  <c:v>241</c:v>
                </c:pt>
                <c:pt idx="25">
                  <c:v>426</c:v>
                </c:pt>
                <c:pt idx="26">
                  <c:v>317</c:v>
                </c:pt>
                <c:pt idx="27">
                  <c:v>244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34-4D34-B5C1-BBE4472689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madinatjumeirah (Madinat Jumeirah)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11503</c:v>
                </c:pt>
                <c:pt idx="1">
                  <c:v>28469</c:v>
                </c:pt>
                <c:pt idx="2">
                  <c:v>15897</c:v>
                </c:pt>
                <c:pt idx="3">
                  <c:v>15633</c:v>
                </c:pt>
                <c:pt idx="4">
                  <c:v>31533</c:v>
                </c:pt>
                <c:pt idx="5">
                  <c:v>22813</c:v>
                </c:pt>
                <c:pt idx="6">
                  <c:v>36179</c:v>
                </c:pt>
                <c:pt idx="7">
                  <c:v>15405</c:v>
                </c:pt>
                <c:pt idx="8">
                  <c:v>4837</c:v>
                </c:pt>
                <c:pt idx="9">
                  <c:v>5290</c:v>
                </c:pt>
                <c:pt idx="10">
                  <c:v>26411</c:v>
                </c:pt>
                <c:pt idx="11">
                  <c:v>13415</c:v>
                </c:pt>
                <c:pt idx="12">
                  <c:v>17252</c:v>
                </c:pt>
                <c:pt idx="13">
                  <c:v>15410</c:v>
                </c:pt>
                <c:pt idx="14">
                  <c:v>14675</c:v>
                </c:pt>
                <c:pt idx="15">
                  <c:v>17433</c:v>
                </c:pt>
                <c:pt idx="16">
                  <c:v>13452</c:v>
                </c:pt>
                <c:pt idx="17">
                  <c:v>12078</c:v>
                </c:pt>
                <c:pt idx="18">
                  <c:v>12305</c:v>
                </c:pt>
                <c:pt idx="19">
                  <c:v>26458</c:v>
                </c:pt>
                <c:pt idx="20">
                  <c:v>20553</c:v>
                </c:pt>
                <c:pt idx="21">
                  <c:v>24367</c:v>
                </c:pt>
                <c:pt idx="22">
                  <c:v>28407</c:v>
                </c:pt>
                <c:pt idx="23">
                  <c:v>23562</c:v>
                </c:pt>
                <c:pt idx="24">
                  <c:v>4684</c:v>
                </c:pt>
                <c:pt idx="25">
                  <c:v>13999</c:v>
                </c:pt>
                <c:pt idx="26">
                  <c:v>18337</c:v>
                </c:pt>
                <c:pt idx="27">
                  <c:v>11826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334-4D34-B5C1-BBE44726897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jumeirahalnaseem (Jumeirah Al Naseem)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3601</c:v>
                </c:pt>
                <c:pt idx="1">
                  <c:v>717</c:v>
                </c:pt>
                <c:pt idx="2">
                  <c:v>498</c:v>
                </c:pt>
                <c:pt idx="3">
                  <c:v>5864</c:v>
                </c:pt>
                <c:pt idx="4">
                  <c:v>5460</c:v>
                </c:pt>
                <c:pt idx="5">
                  <c:v>5735</c:v>
                </c:pt>
                <c:pt idx="6">
                  <c:v>3776</c:v>
                </c:pt>
                <c:pt idx="7">
                  <c:v>3235</c:v>
                </c:pt>
                <c:pt idx="8">
                  <c:v>5429</c:v>
                </c:pt>
                <c:pt idx="9">
                  <c:v>9984</c:v>
                </c:pt>
                <c:pt idx="10">
                  <c:v>3381</c:v>
                </c:pt>
                <c:pt idx="11">
                  <c:v>779</c:v>
                </c:pt>
                <c:pt idx="12">
                  <c:v>4859</c:v>
                </c:pt>
                <c:pt idx="13">
                  <c:v>2711</c:v>
                </c:pt>
                <c:pt idx="14">
                  <c:v>4135</c:v>
                </c:pt>
                <c:pt idx="15">
                  <c:v>1362</c:v>
                </c:pt>
                <c:pt idx="16">
                  <c:v>9253</c:v>
                </c:pt>
                <c:pt idx="17">
                  <c:v>1512</c:v>
                </c:pt>
                <c:pt idx="18">
                  <c:v>3975</c:v>
                </c:pt>
                <c:pt idx="19">
                  <c:v>8851</c:v>
                </c:pt>
                <c:pt idx="20">
                  <c:v>6286</c:v>
                </c:pt>
                <c:pt idx="21">
                  <c:v>1103</c:v>
                </c:pt>
                <c:pt idx="22">
                  <c:v>534</c:v>
                </c:pt>
                <c:pt idx="23">
                  <c:v>408</c:v>
                </c:pt>
                <c:pt idx="24">
                  <c:v>383</c:v>
                </c:pt>
                <c:pt idx="25">
                  <c:v>5190</c:v>
                </c:pt>
                <c:pt idx="26">
                  <c:v>8153</c:v>
                </c:pt>
                <c:pt idx="27">
                  <c:v>1152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334-4D34-B5C1-BBE44726897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jumeirahcreeksidehotel (Jumeirah Creekside Hotel)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173</c:v>
                </c:pt>
                <c:pt idx="1">
                  <c:v>223</c:v>
                </c:pt>
                <c:pt idx="2">
                  <c:v>526</c:v>
                </c:pt>
                <c:pt idx="3">
                  <c:v>243</c:v>
                </c:pt>
                <c:pt idx="4">
                  <c:v>264</c:v>
                </c:pt>
                <c:pt idx="5">
                  <c:v>168</c:v>
                </c:pt>
                <c:pt idx="6">
                  <c:v>229</c:v>
                </c:pt>
                <c:pt idx="7">
                  <c:v>299</c:v>
                </c:pt>
                <c:pt idx="8">
                  <c:v>453</c:v>
                </c:pt>
                <c:pt idx="9">
                  <c:v>687</c:v>
                </c:pt>
                <c:pt idx="10">
                  <c:v>1374</c:v>
                </c:pt>
                <c:pt idx="11">
                  <c:v>817</c:v>
                </c:pt>
                <c:pt idx="12">
                  <c:v>1364</c:v>
                </c:pt>
                <c:pt idx="13">
                  <c:v>539</c:v>
                </c:pt>
                <c:pt idx="14">
                  <c:v>543</c:v>
                </c:pt>
                <c:pt idx="15">
                  <c:v>636</c:v>
                </c:pt>
                <c:pt idx="16">
                  <c:v>1514</c:v>
                </c:pt>
                <c:pt idx="17">
                  <c:v>1608</c:v>
                </c:pt>
                <c:pt idx="18">
                  <c:v>1044</c:v>
                </c:pt>
                <c:pt idx="19">
                  <c:v>559</c:v>
                </c:pt>
                <c:pt idx="20">
                  <c:v>581</c:v>
                </c:pt>
                <c:pt idx="21">
                  <c:v>101</c:v>
                </c:pt>
                <c:pt idx="22">
                  <c:v>46</c:v>
                </c:pt>
                <c:pt idx="23">
                  <c:v>693</c:v>
                </c:pt>
                <c:pt idx="24">
                  <c:v>315</c:v>
                </c:pt>
                <c:pt idx="25">
                  <c:v>591</c:v>
                </c:pt>
                <c:pt idx="26">
                  <c:v>843</c:v>
                </c:pt>
                <c:pt idx="27">
                  <c:v>256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334-4D34-B5C1-BBE44726897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jumeirahbh (Jumeirah Beach Hotel)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11025</c:v>
                </c:pt>
                <c:pt idx="1">
                  <c:v>15340</c:v>
                </c:pt>
                <c:pt idx="2">
                  <c:v>4374</c:v>
                </c:pt>
                <c:pt idx="3">
                  <c:v>2231</c:v>
                </c:pt>
                <c:pt idx="4">
                  <c:v>1406</c:v>
                </c:pt>
                <c:pt idx="5">
                  <c:v>1063</c:v>
                </c:pt>
                <c:pt idx="6">
                  <c:v>27085</c:v>
                </c:pt>
                <c:pt idx="7">
                  <c:v>4315</c:v>
                </c:pt>
                <c:pt idx="8">
                  <c:v>1902</c:v>
                </c:pt>
                <c:pt idx="9">
                  <c:v>1464</c:v>
                </c:pt>
                <c:pt idx="10">
                  <c:v>5349</c:v>
                </c:pt>
                <c:pt idx="11">
                  <c:v>10676</c:v>
                </c:pt>
                <c:pt idx="12">
                  <c:v>9590</c:v>
                </c:pt>
                <c:pt idx="13">
                  <c:v>13945</c:v>
                </c:pt>
                <c:pt idx="14">
                  <c:v>11888</c:v>
                </c:pt>
                <c:pt idx="15">
                  <c:v>5518</c:v>
                </c:pt>
                <c:pt idx="16">
                  <c:v>7977</c:v>
                </c:pt>
                <c:pt idx="17">
                  <c:v>12198</c:v>
                </c:pt>
                <c:pt idx="18">
                  <c:v>15375</c:v>
                </c:pt>
                <c:pt idx="19">
                  <c:v>10503</c:v>
                </c:pt>
                <c:pt idx="20">
                  <c:v>13856</c:v>
                </c:pt>
                <c:pt idx="21">
                  <c:v>11643</c:v>
                </c:pt>
                <c:pt idx="22">
                  <c:v>7605</c:v>
                </c:pt>
                <c:pt idx="23">
                  <c:v>17066</c:v>
                </c:pt>
                <c:pt idx="24">
                  <c:v>3927</c:v>
                </c:pt>
                <c:pt idx="25">
                  <c:v>16577</c:v>
                </c:pt>
                <c:pt idx="26">
                  <c:v>10381</c:v>
                </c:pt>
                <c:pt idx="27">
                  <c:v>6521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334-4D34-B5C1-BBE4472689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9286760"/>
        <c:axId val="359291680"/>
      </c:lineChart>
      <c:dateAx>
        <c:axId val="359286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291680"/>
        <c:crosses val="autoZero"/>
        <c:auto val="1"/>
        <c:lblOffset val="100"/>
        <c:baseTimeUnit val="days"/>
      </c:dateAx>
      <c:valAx>
        <c:axId val="359291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286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B3DC7-B66B-4ACF-80C4-99D7CCB72B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FINAL Monthly Reports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87B55B-FE8A-4D70-9008-9E4889C733E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Jumeirah</a:t>
            </a:r>
          </a:p>
        </p:txBody>
      </p:sp>
    </p:spTree>
    <p:extLst>
      <p:ext uri="{BB962C8B-B14F-4D97-AF65-F5344CB8AC3E}">
        <p14:creationId xmlns:p14="http://schemas.microsoft.com/office/powerpoint/2010/main" val="3651534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69E9A-3F09-49D9-A60A-540D37448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HEADLINE NUMBERS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C5E106-33F9-4A52-AD5E-DEDF2CE64C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58760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1776592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0856646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688887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85261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99550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951128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9406906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2474070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647278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97574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592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madinatjumeirah (Madinat Jumeirah)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0.7486%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0480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3D1E37-033D-49AC-A8B3-FF9DB589E6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107057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ECE1D-795D-4DBB-BB0A-3782DC1AE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ENGAGEMENT RATE p/d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80356C-7336-4BF8-91B6-F785987D1C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19190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A1933A-1B5B-4BBC-AF37-E7CBF29C63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F8D0A-242A-4650-9506-F989D15CF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692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6C6CB-F0D2-4D13-B0A4-16AC78BCC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HEADLINE NUMBERS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E0F95F-683E-41C1-A935-1B56D2E8E3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72310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3447314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21167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92823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816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01631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24039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75526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1128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05208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059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4828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76639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7625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9261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33039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6139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0049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6156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6228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6955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50400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2644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1597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64794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455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Madinat Jumeirah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4284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7EE629-6EDE-462F-846C-2E59C0FBF3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44446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7A8B2-285F-4B9A-BC0E-CA8845BA7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p/d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0B78CE-5D73-4261-AB60-328A1A9003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02012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CEB865-7511-4A08-A90A-BC916CD6F8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019E83-3FC3-462E-AF0A-8B4E242C9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680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3AFC5-92E5-49DA-9A86-D9A144611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HEADLINE NUMBERS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B3BB1C-3E0E-406A-B6D9-8A602C569D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33464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0785008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32884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95823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03170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19145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39133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70398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49331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14668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77658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56786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54947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13537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965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102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@MadinatJumeirah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7531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696985-1469-47FD-8B5D-DE606913A2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504849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4942D-852D-44BB-8AB1-1D24062B8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p/d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B1B76D-02C5-4444-9539-F78E4434E0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88501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02D956-1085-4815-88C6-E15FF634E6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B9D6A-8B84-41BD-8082-BCDFC4BA4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6994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FE537-104E-42AE-8028-D0252E8EC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POSTS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5E83D1-E68B-4135-99BF-0F4FCF71E7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51885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6430846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546335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619029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258270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116702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187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madinatjumeirah (Madinat Jumeirah) - 2018-02-07 08:51:45</a:t>
                      </a:r>
                      <a:r>
                        <a:rPr lang="en-US" sz="1000"/>
                        <a:t>
Wishing you all a lovely evening! #MyMadinat
Thank you 📸 @ishutterup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2.2884%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4311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madinatjumeirah (Madinat Jumeirah) - 2018-02-05 05:15:49</a:t>
                      </a:r>
                      <a:r>
                        <a:rPr lang="en-US" sz="1000"/>
                        <a:t>
Dreamy views #MyMadinat 
Thank you 📸 @hotelsbygmr83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1.7556%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686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madinatjumeirah (Madinat Jumeirah) - 2018-02-02 06:34:14</a:t>
                      </a:r>
                      <a:r>
                        <a:rPr lang="en-US" sz="1000"/>
                        <a:t>
Which lobby at @MadinatJumeirah is your favourite? #MyMadinat 
Thank you 📸: @the__k__story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1.5085%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1813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madinatjumeirah (Madinat Jumeirah) - 2018-02-20 03:47:53</a:t>
                      </a:r>
                      <a:r>
                        <a:rPr lang="en-US" sz="1000"/>
                        <a:t>
Experience serenity like no other at @jumeirahalnaseem
Thanks 📷@michalinaolszewska #MyMadinat 
#DiscoverAlNaseem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1.2882%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562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madinatjumeirah (Madinat Jumeirah) - 2018-02-22 09:07:13</a:t>
                      </a:r>
                      <a:r>
                        <a:rPr lang="en-US" sz="1000"/>
                        <a:t>
Getting lost in the lights @jumeirahalqasr 
Thanks 📷@alphaspotting #MyMadinat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1.2220%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68893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53E314-F264-4679-A345-94C8D7AFCE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129203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7B0E9-A55E-4D39-B125-244BA887D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OVERALL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EA2493-E01B-42D1-9BB4-E341AA0E30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03751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296492-6789-4A07-8DA4-33262017B3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951697-1312-4B6D-AC7E-3A070C5AF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5397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275</Words>
  <Application>Microsoft Office PowerPoint</Application>
  <PresentationFormat>On-screen Show (4:3)</PresentationFormat>
  <Paragraphs>148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Calibri</vt:lpstr>
      <vt:lpstr>Arial</vt:lpstr>
      <vt:lpstr>quintly_template</vt:lpstr>
      <vt:lpstr>FINAL Monthly Reports</vt:lpstr>
      <vt:lpstr>INSTAGRAM HEADLINE NUMBERS</vt:lpstr>
      <vt:lpstr>INSTAGRAM ENGAGEMENT RATE p/d</vt:lpstr>
      <vt:lpstr>FACEBOOK HEADLINE NUMBERS</vt:lpstr>
      <vt:lpstr>FACEBOOK ENGAGEMENT RATE p/d</vt:lpstr>
      <vt:lpstr>TWITTER HEADLINE NUMBERS</vt:lpstr>
      <vt:lpstr>TWITTER ENGAGEMENT RATE p/d</vt:lpstr>
      <vt:lpstr>INSTAGRAM TOP POSTS</vt:lpstr>
      <vt:lpstr>INSTAGRAM: OVERALL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FINAL Monthly Reports</dc:title>
  <dc:creator>Administrator</dc:creator>
  <cp:lastModifiedBy>Administrator</cp:lastModifiedBy>
  <cp:revision>1</cp:revision>
  <dcterms:created xsi:type="dcterms:W3CDTF">2018-03-19T15:20:39Z</dcterms:created>
  <dcterms:modified xsi:type="dcterms:W3CDTF">2018-03-19T15:21:00Z</dcterms:modified>
</cp:coreProperties>
</file>