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0.41760000000000003</c:v>
                </c:pt>
                <c:pt idx="3">
                  <c:v>1.9016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0.74839999999999995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1.1173999999999999</c:v>
                </c:pt>
                <c:pt idx="15">
                  <c:v>0.3301</c:v>
                </c:pt>
                <c:pt idx="16">
                  <c:v>1.4480999999999999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FC-4F2F-97AB-ACD5690247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burjalarab (Burj Al Arab)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0.83430000000000004</c:v>
                </c:pt>
                <c:pt idx="1">
                  <c:v>2.5135999999999998</c:v>
                </c:pt>
                <c:pt idx="2">
                  <c:v>2.3071000000000002</c:v>
                </c:pt>
                <c:pt idx="3">
                  <c:v>0</c:v>
                </c:pt>
                <c:pt idx="4">
                  <c:v>1.4438</c:v>
                </c:pt>
                <c:pt idx="5">
                  <c:v>1.978</c:v>
                </c:pt>
                <c:pt idx="6">
                  <c:v>0.74270000000000003</c:v>
                </c:pt>
                <c:pt idx="7">
                  <c:v>0</c:v>
                </c:pt>
                <c:pt idx="8">
                  <c:v>0.56100000000000005</c:v>
                </c:pt>
                <c:pt idx="9">
                  <c:v>2.1956000000000002</c:v>
                </c:pt>
                <c:pt idx="10">
                  <c:v>2.1528</c:v>
                </c:pt>
                <c:pt idx="11">
                  <c:v>2.1768999999999998</c:v>
                </c:pt>
                <c:pt idx="12">
                  <c:v>0.62739999999999996</c:v>
                </c:pt>
                <c:pt idx="13">
                  <c:v>1.7506999999999999</c:v>
                </c:pt>
                <c:pt idx="14">
                  <c:v>1.8013999999999999</c:v>
                </c:pt>
                <c:pt idx="15">
                  <c:v>1.0650999999999999</c:v>
                </c:pt>
                <c:pt idx="16">
                  <c:v>0.57299999999999995</c:v>
                </c:pt>
                <c:pt idx="17">
                  <c:v>0</c:v>
                </c:pt>
                <c:pt idx="18">
                  <c:v>1.0676000000000001</c:v>
                </c:pt>
                <c:pt idx="19">
                  <c:v>2.6313</c:v>
                </c:pt>
                <c:pt idx="20">
                  <c:v>1.7039</c:v>
                </c:pt>
                <c:pt idx="21">
                  <c:v>0.84230000000000005</c:v>
                </c:pt>
                <c:pt idx="22">
                  <c:v>1.1586000000000001</c:v>
                </c:pt>
                <c:pt idx="23">
                  <c:v>0</c:v>
                </c:pt>
                <c:pt idx="24">
                  <c:v>0</c:v>
                </c:pt>
                <c:pt idx="25">
                  <c:v>0.73950000000000005</c:v>
                </c:pt>
                <c:pt idx="26">
                  <c:v>0.58940000000000003</c:v>
                </c:pt>
                <c:pt idx="27">
                  <c:v>1.3554999999999999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FC-4F2F-97AB-ACD5690247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0.41959999999999997</c:v>
                </c:pt>
                <c:pt idx="1">
                  <c:v>1.5087999999999999</c:v>
                </c:pt>
                <c:pt idx="2">
                  <c:v>0.37490000000000001</c:v>
                </c:pt>
                <c:pt idx="3">
                  <c:v>0.63180000000000003</c:v>
                </c:pt>
                <c:pt idx="4">
                  <c:v>1.7558</c:v>
                </c:pt>
                <c:pt idx="5">
                  <c:v>0.91239999999999999</c:v>
                </c:pt>
                <c:pt idx="6">
                  <c:v>2.2892000000000001</c:v>
                </c:pt>
                <c:pt idx="7">
                  <c:v>0.21959999999999999</c:v>
                </c:pt>
                <c:pt idx="8">
                  <c:v>0</c:v>
                </c:pt>
                <c:pt idx="9">
                  <c:v>0</c:v>
                </c:pt>
                <c:pt idx="10">
                  <c:v>1.0316000000000001</c:v>
                </c:pt>
                <c:pt idx="11">
                  <c:v>0.21840000000000001</c:v>
                </c:pt>
                <c:pt idx="12">
                  <c:v>0.55740000000000001</c:v>
                </c:pt>
                <c:pt idx="13">
                  <c:v>0.69479999999999997</c:v>
                </c:pt>
                <c:pt idx="14">
                  <c:v>0.3967</c:v>
                </c:pt>
                <c:pt idx="15">
                  <c:v>0.58040000000000003</c:v>
                </c:pt>
                <c:pt idx="16">
                  <c:v>0.43209999999999998</c:v>
                </c:pt>
                <c:pt idx="17">
                  <c:v>0</c:v>
                </c:pt>
                <c:pt idx="18">
                  <c:v>0.43049999999999999</c:v>
                </c:pt>
                <c:pt idx="19">
                  <c:v>1.2884</c:v>
                </c:pt>
                <c:pt idx="20">
                  <c:v>0.63780000000000003</c:v>
                </c:pt>
                <c:pt idx="21">
                  <c:v>1.2223999999999999</c:v>
                </c:pt>
                <c:pt idx="22">
                  <c:v>0.92179999999999995</c:v>
                </c:pt>
                <c:pt idx="23">
                  <c:v>1.0208999999999999</c:v>
                </c:pt>
                <c:pt idx="24">
                  <c:v>0</c:v>
                </c:pt>
                <c:pt idx="25">
                  <c:v>0.27910000000000001</c:v>
                </c:pt>
                <c:pt idx="26">
                  <c:v>0.61539999999999995</c:v>
                </c:pt>
                <c:pt idx="27">
                  <c:v>0.28299999999999997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FC-4F2F-97AB-ACD5690247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0.98380000000000001</c:v>
                </c:pt>
                <c:pt idx="1">
                  <c:v>0</c:v>
                </c:pt>
                <c:pt idx="2">
                  <c:v>0</c:v>
                </c:pt>
                <c:pt idx="3">
                  <c:v>1.7296</c:v>
                </c:pt>
                <c:pt idx="4">
                  <c:v>1.2988999999999999</c:v>
                </c:pt>
                <c:pt idx="5">
                  <c:v>1.8022</c:v>
                </c:pt>
                <c:pt idx="6">
                  <c:v>0.79220000000000002</c:v>
                </c:pt>
                <c:pt idx="7">
                  <c:v>0.55369999999999997</c:v>
                </c:pt>
                <c:pt idx="8">
                  <c:v>1.7315</c:v>
                </c:pt>
                <c:pt idx="9">
                  <c:v>2.9971999999999999</c:v>
                </c:pt>
                <c:pt idx="10">
                  <c:v>0</c:v>
                </c:pt>
                <c:pt idx="11">
                  <c:v>0</c:v>
                </c:pt>
                <c:pt idx="12">
                  <c:v>0.85709999999999997</c:v>
                </c:pt>
                <c:pt idx="13">
                  <c:v>0</c:v>
                </c:pt>
                <c:pt idx="14">
                  <c:v>1.0519000000000001</c:v>
                </c:pt>
                <c:pt idx="15">
                  <c:v>0</c:v>
                </c:pt>
                <c:pt idx="16">
                  <c:v>3.4420000000000002</c:v>
                </c:pt>
                <c:pt idx="17">
                  <c:v>0</c:v>
                </c:pt>
                <c:pt idx="18">
                  <c:v>0.88349999999999995</c:v>
                </c:pt>
                <c:pt idx="19">
                  <c:v>3.1025999999999998</c:v>
                </c:pt>
                <c:pt idx="20">
                  <c:v>1.5181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2.1741999999999999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FC-4F2F-97AB-ACD5690247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2.2149000000000001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2.8271000000000002</c:v>
                </c:pt>
                <c:pt idx="11">
                  <c:v>0</c:v>
                </c:pt>
                <c:pt idx="12">
                  <c:v>2.5749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3.4026999999999998</c:v>
                </c:pt>
                <c:pt idx="17">
                  <c:v>3.5179</c:v>
                </c:pt>
                <c:pt idx="18">
                  <c:v>0</c:v>
                </c:pt>
                <c:pt idx="19">
                  <c:v>0</c:v>
                </c:pt>
                <c:pt idx="20">
                  <c:v>2.8332000000000002</c:v>
                </c:pt>
                <c:pt idx="21">
                  <c:v>0</c:v>
                </c:pt>
                <c:pt idx="22">
                  <c:v>0</c:v>
                </c:pt>
                <c:pt idx="23">
                  <c:v>2.3052000000000001</c:v>
                </c:pt>
                <c:pt idx="24">
                  <c:v>0</c:v>
                </c:pt>
                <c:pt idx="25">
                  <c:v>0</c:v>
                </c:pt>
                <c:pt idx="26">
                  <c:v>1.9288000000000001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FC-4F2F-97AB-ACD5690247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0.83030000000000004</c:v>
                </c:pt>
                <c:pt idx="1">
                  <c:v>1.8606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3.9998999999999998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1.0630999999999999</c:v>
                </c:pt>
                <c:pt idx="12">
                  <c:v>0.68140000000000001</c:v>
                </c:pt>
                <c:pt idx="13">
                  <c:v>0.81489999999999996</c:v>
                </c:pt>
                <c:pt idx="14">
                  <c:v>0.77470000000000006</c:v>
                </c:pt>
                <c:pt idx="15">
                  <c:v>0</c:v>
                </c:pt>
                <c:pt idx="16">
                  <c:v>0.40250000000000002</c:v>
                </c:pt>
                <c:pt idx="17">
                  <c:v>0.40799999999999997</c:v>
                </c:pt>
                <c:pt idx="18">
                  <c:v>2.0579999999999998</c:v>
                </c:pt>
                <c:pt idx="19">
                  <c:v>0.58040000000000003</c:v>
                </c:pt>
                <c:pt idx="20">
                  <c:v>1.9487000000000001</c:v>
                </c:pt>
                <c:pt idx="21">
                  <c:v>0.30449999999999999</c:v>
                </c:pt>
                <c:pt idx="22">
                  <c:v>0.48520000000000002</c:v>
                </c:pt>
                <c:pt idx="23">
                  <c:v>1.7709999999999999</c:v>
                </c:pt>
                <c:pt idx="24">
                  <c:v>0</c:v>
                </c:pt>
                <c:pt idx="25">
                  <c:v>1.6157999999999999</c:v>
                </c:pt>
                <c:pt idx="26">
                  <c:v>0.42580000000000001</c:v>
                </c:pt>
                <c:pt idx="27">
                  <c:v>0.25419999999999998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FC-4F2F-97AB-ACD569024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071640"/>
        <c:axId val="353070000"/>
      </c:lineChart>
      <c:dateAx>
        <c:axId val="353071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70000"/>
        <c:crosses val="autoZero"/>
        <c:auto val="1"/>
        <c:lblOffset val="100"/>
        <c:baseTimeUnit val="days"/>
      </c:dateAx>
      <c:valAx>
        <c:axId val="35307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7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7.7799558931633997E-2</c:v>
                </c:pt>
                <c:pt idx="1">
                  <c:v>0.23107982869064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0.71899340922707999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0.22946884472201001</c:v>
                </c:pt>
                <c:pt idx="12">
                  <c:v>7.0365534717052994E-2</c:v>
                </c:pt>
                <c:pt idx="13">
                  <c:v>9.4744717880321003E-2</c:v>
                </c:pt>
                <c:pt idx="14">
                  <c:v>6.3011203798558998E-2</c:v>
                </c:pt>
                <c:pt idx="15">
                  <c:v>0</c:v>
                </c:pt>
                <c:pt idx="16">
                  <c:v>2.2341557734647001E-2</c:v>
                </c:pt>
                <c:pt idx="17">
                  <c:v>4.6902029578734003E-2</c:v>
                </c:pt>
                <c:pt idx="18">
                  <c:v>0.16603945162325001</c:v>
                </c:pt>
                <c:pt idx="19">
                  <c:v>7.8735044400070994E-2</c:v>
                </c:pt>
                <c:pt idx="20">
                  <c:v>0.11886988413228999</c:v>
                </c:pt>
                <c:pt idx="21">
                  <c:v>2.5954854774476999E-2</c:v>
                </c:pt>
                <c:pt idx="22">
                  <c:v>4.3786742347455998E-2</c:v>
                </c:pt>
                <c:pt idx="23">
                  <c:v>0.13334197962177999</c:v>
                </c:pt>
                <c:pt idx="24">
                  <c:v>0</c:v>
                </c:pt>
                <c:pt idx="25">
                  <c:v>8.9494336749775999E-2</c:v>
                </c:pt>
                <c:pt idx="26">
                  <c:v>4.8971596474044997E-2</c:v>
                </c:pt>
                <c:pt idx="27">
                  <c:v>1.6181098858423001E-2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ED-432D-BC1D-69EEDE1008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 Al 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7.3138401559454003E-2</c:v>
                </c:pt>
                <c:pt idx="1">
                  <c:v>0.13499841774372001</c:v>
                </c:pt>
                <c:pt idx="2">
                  <c:v>0.22611565714571</c:v>
                </c:pt>
                <c:pt idx="3">
                  <c:v>0</c:v>
                </c:pt>
                <c:pt idx="4">
                  <c:v>0.14327294586306999</c:v>
                </c:pt>
                <c:pt idx="5">
                  <c:v>0.12361574497169001</c:v>
                </c:pt>
                <c:pt idx="6">
                  <c:v>4.8560538025857997E-2</c:v>
                </c:pt>
                <c:pt idx="7">
                  <c:v>5.4767068810465003E-2</c:v>
                </c:pt>
                <c:pt idx="8">
                  <c:v>4.3236383260987998E-2</c:v>
                </c:pt>
                <c:pt idx="9">
                  <c:v>0.14939457111632001</c:v>
                </c:pt>
                <c:pt idx="10">
                  <c:v>0.26680175091563002</c:v>
                </c:pt>
                <c:pt idx="11">
                  <c:v>0.13404971489194001</c:v>
                </c:pt>
                <c:pt idx="12">
                  <c:v>4.5185563600622002E-2</c:v>
                </c:pt>
                <c:pt idx="13">
                  <c:v>0.15926285822500999</c:v>
                </c:pt>
                <c:pt idx="14">
                  <c:v>0.16215201324525999</c:v>
                </c:pt>
                <c:pt idx="15">
                  <c:v>0.16416910425862999</c:v>
                </c:pt>
                <c:pt idx="16">
                  <c:v>3.7515308416141001E-2</c:v>
                </c:pt>
                <c:pt idx="17">
                  <c:v>0</c:v>
                </c:pt>
                <c:pt idx="18">
                  <c:v>8.7981263708347995E-2</c:v>
                </c:pt>
                <c:pt idx="19">
                  <c:v>0.26105617817471</c:v>
                </c:pt>
                <c:pt idx="20">
                  <c:v>0.21993499458287999</c:v>
                </c:pt>
                <c:pt idx="21">
                  <c:v>4.6567899400959997E-2</c:v>
                </c:pt>
                <c:pt idx="22">
                  <c:v>8.7994952275497001E-2</c:v>
                </c:pt>
                <c:pt idx="23">
                  <c:v>0</c:v>
                </c:pt>
                <c:pt idx="24">
                  <c:v>0</c:v>
                </c:pt>
                <c:pt idx="25">
                  <c:v>5.3577246191306001E-2</c:v>
                </c:pt>
                <c:pt idx="26">
                  <c:v>6.2968501858959997E-2</c:v>
                </c:pt>
                <c:pt idx="27">
                  <c:v>7.4666008453920005E-2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ED-432D-BC1D-69EEDE1008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3.0973725431199001E-2</c:v>
                </c:pt>
                <c:pt idx="1">
                  <c:v>0.22553797440365</c:v>
                </c:pt>
                <c:pt idx="2">
                  <c:v>4.9050367214911003E-2</c:v>
                </c:pt>
                <c:pt idx="3">
                  <c:v>6.8882687484545999E-2</c:v>
                </c:pt>
                <c:pt idx="4">
                  <c:v>0.22771001394502999</c:v>
                </c:pt>
                <c:pt idx="5">
                  <c:v>5.3813716322318003E-2</c:v>
                </c:pt>
                <c:pt idx="6">
                  <c:v>0.23454928621185001</c:v>
                </c:pt>
                <c:pt idx="7">
                  <c:v>1.9389153531250002E-2</c:v>
                </c:pt>
                <c:pt idx="8">
                  <c:v>0</c:v>
                </c:pt>
                <c:pt idx="9">
                  <c:v>0</c:v>
                </c:pt>
                <c:pt idx="10">
                  <c:v>0.11153201430777999</c:v>
                </c:pt>
                <c:pt idx="11">
                  <c:v>3.7376602246992997E-2</c:v>
                </c:pt>
                <c:pt idx="12">
                  <c:v>6.9877516579430005E-2</c:v>
                </c:pt>
                <c:pt idx="13">
                  <c:v>6.8957035813736994E-2</c:v>
                </c:pt>
                <c:pt idx="14">
                  <c:v>4.9383691529708999E-2</c:v>
                </c:pt>
                <c:pt idx="15">
                  <c:v>4.8480859931995003E-2</c:v>
                </c:pt>
                <c:pt idx="16">
                  <c:v>5.8324891572711E-2</c:v>
                </c:pt>
                <c:pt idx="17">
                  <c:v>3.0683451976013999E-2</c:v>
                </c:pt>
                <c:pt idx="18">
                  <c:v>4.2061725582292001E-2</c:v>
                </c:pt>
                <c:pt idx="19">
                  <c:v>7.9489167137469993E-2</c:v>
                </c:pt>
                <c:pt idx="20">
                  <c:v>0.15987411418141001</c:v>
                </c:pt>
                <c:pt idx="21">
                  <c:v>0.23052158241911999</c:v>
                </c:pt>
                <c:pt idx="22">
                  <c:v>6.8190759277877003E-2</c:v>
                </c:pt>
                <c:pt idx="23">
                  <c:v>0.14150881591188</c:v>
                </c:pt>
                <c:pt idx="24">
                  <c:v>0</c:v>
                </c:pt>
                <c:pt idx="25">
                  <c:v>2.1589793915603998E-2</c:v>
                </c:pt>
                <c:pt idx="26">
                  <c:v>0.10134516638042999</c:v>
                </c:pt>
                <c:pt idx="27">
                  <c:v>2.4398320001394001E-2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ED-432D-BC1D-69EEDE1008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 Emirates Towers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6.3874598625833001E-2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0.12586640918652001</c:v>
                </c:pt>
                <c:pt idx="15">
                  <c:v>3.4476814342355E-2</c:v>
                </c:pt>
                <c:pt idx="16">
                  <c:v>0.10340370529944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ED-432D-BC1D-69EEDE1008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 Creekside Hotel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1.6781339150864001E-2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1.5718656997946001E-2</c:v>
                </c:pt>
                <c:pt idx="17">
                  <c:v>2.9337803855825999E-2</c:v>
                </c:pt>
                <c:pt idx="18">
                  <c:v>0</c:v>
                </c:pt>
                <c:pt idx="19">
                  <c:v>1.8852905442205001E-2</c:v>
                </c:pt>
                <c:pt idx="20">
                  <c:v>0</c:v>
                </c:pt>
                <c:pt idx="21">
                  <c:v>1.4660606949128E-2</c:v>
                </c:pt>
                <c:pt idx="22">
                  <c:v>0</c:v>
                </c:pt>
                <c:pt idx="23">
                  <c:v>2.6180751911195E-2</c:v>
                </c:pt>
                <c:pt idx="24">
                  <c:v>0</c:v>
                </c:pt>
                <c:pt idx="25">
                  <c:v>0</c:v>
                </c:pt>
                <c:pt idx="26">
                  <c:v>1.8845010260060999E-2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ED-432D-BC1D-69EEDE1008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1.0298420128729999</c:v>
                </c:pt>
                <c:pt idx="4">
                  <c:v>0.19885366709557001</c:v>
                </c:pt>
                <c:pt idx="5">
                  <c:v>0.46772684752104998</c:v>
                </c:pt>
                <c:pt idx="6">
                  <c:v>0.15185141922673001</c:v>
                </c:pt>
                <c:pt idx="7">
                  <c:v>0.10501750291714999</c:v>
                </c:pt>
                <c:pt idx="8">
                  <c:v>0.60620191186757</c:v>
                </c:pt>
                <c:pt idx="9">
                  <c:v>0.80372743156669002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0.65025545750115998</c:v>
                </c:pt>
                <c:pt idx="15">
                  <c:v>0</c:v>
                </c:pt>
                <c:pt idx="16">
                  <c:v>0</c:v>
                </c:pt>
                <c:pt idx="17">
                  <c:v>0.30123971729811</c:v>
                </c:pt>
                <c:pt idx="18">
                  <c:v>0.84471187225179001</c:v>
                </c:pt>
                <c:pt idx="19">
                  <c:v>0.65880721220527005</c:v>
                </c:pt>
                <c:pt idx="20">
                  <c:v>1.0737790093523001</c:v>
                </c:pt>
                <c:pt idx="21">
                  <c:v>1.2224656902318001</c:v>
                </c:pt>
                <c:pt idx="22">
                  <c:v>0.63356756134086001</c:v>
                </c:pt>
                <c:pt idx="23">
                  <c:v>0.63276576161987996</c:v>
                </c:pt>
                <c:pt idx="24">
                  <c:v>0</c:v>
                </c:pt>
                <c:pt idx="25">
                  <c:v>0.13761467889908</c:v>
                </c:pt>
                <c:pt idx="26">
                  <c:v>0.68697046027021003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ED-432D-BC1D-69EEDE100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536048"/>
        <c:axId val="371536704"/>
      </c:lineChart>
      <c:dateAx>
        <c:axId val="371536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36704"/>
        <c:crosses val="autoZero"/>
        <c:auto val="1"/>
        <c:lblOffset val="100"/>
        <c:baseTimeUnit val="days"/>
      </c:dateAx>
      <c:valAx>
        <c:axId val="37153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3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@JumeirahET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7.5396775531232996E-3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1.6322635728993999E-2</c:v>
                </c:pt>
                <c:pt idx="15">
                  <c:v>7.5322947135844998E-3</c:v>
                </c:pt>
                <c:pt idx="16">
                  <c:v>1.2551776076315E-2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70-4B78-87D2-1C631B2216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@BurjAlArab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2.8322955987984001E-2</c:v>
                </c:pt>
                <c:pt idx="1">
                  <c:v>5.1520791656417E-2</c:v>
                </c:pt>
                <c:pt idx="2">
                  <c:v>8.3961108843285004E-2</c:v>
                </c:pt>
                <c:pt idx="3">
                  <c:v>0</c:v>
                </c:pt>
                <c:pt idx="4">
                  <c:v>4.9972468871315998E-2</c:v>
                </c:pt>
                <c:pt idx="5">
                  <c:v>4.9917728188726002E-2</c:v>
                </c:pt>
                <c:pt idx="6">
                  <c:v>2.4006943546749E-2</c:v>
                </c:pt>
                <c:pt idx="7">
                  <c:v>1.7985279740274002E-2</c:v>
                </c:pt>
                <c:pt idx="8">
                  <c:v>3.6852773171180998E-2</c:v>
                </c:pt>
                <c:pt idx="9">
                  <c:v>5.0164299586720001E-2</c:v>
                </c:pt>
                <c:pt idx="10">
                  <c:v>0.1158189363961</c:v>
                </c:pt>
                <c:pt idx="11">
                  <c:v>8.0764324195340007E-2</c:v>
                </c:pt>
                <c:pt idx="12">
                  <c:v>3.4382062648702E-2</c:v>
                </c:pt>
                <c:pt idx="13">
                  <c:v>4.7631260762833E-2</c:v>
                </c:pt>
                <c:pt idx="14">
                  <c:v>5.6955423803249999E-2</c:v>
                </c:pt>
                <c:pt idx="15">
                  <c:v>1.9653369410216E-2</c:v>
                </c:pt>
                <c:pt idx="16">
                  <c:v>4.1553080635808003E-2</c:v>
                </c:pt>
                <c:pt idx="17">
                  <c:v>0</c:v>
                </c:pt>
                <c:pt idx="18">
                  <c:v>5.7423333014315001E-2</c:v>
                </c:pt>
                <c:pt idx="19">
                  <c:v>7.3285750700993996E-2</c:v>
                </c:pt>
                <c:pt idx="20">
                  <c:v>0.12048083218157001</c:v>
                </c:pt>
                <c:pt idx="21">
                  <c:v>4.1317998755920002E-2</c:v>
                </c:pt>
                <c:pt idx="22">
                  <c:v>3.7174384129257998E-2</c:v>
                </c:pt>
                <c:pt idx="23">
                  <c:v>0</c:v>
                </c:pt>
                <c:pt idx="24">
                  <c:v>0</c:v>
                </c:pt>
                <c:pt idx="25">
                  <c:v>3.1571778438278998E-2</c:v>
                </c:pt>
                <c:pt idx="26">
                  <c:v>3.1070444352384E-2</c:v>
                </c:pt>
                <c:pt idx="27">
                  <c:v>4.4068711215036999E-2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70-4B78-87D2-1C631B2216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1.439304528052E-2</c:v>
                </c:pt>
                <c:pt idx="1">
                  <c:v>2.7338522856444E-2</c:v>
                </c:pt>
                <c:pt idx="2">
                  <c:v>2.1576524741082001E-2</c:v>
                </c:pt>
                <c:pt idx="3">
                  <c:v>3.3072587139077E-2</c:v>
                </c:pt>
                <c:pt idx="4">
                  <c:v>4.1685832566697001E-2</c:v>
                </c:pt>
                <c:pt idx="5">
                  <c:v>4.1675049578938E-2</c:v>
                </c:pt>
                <c:pt idx="6">
                  <c:v>4.4534471117241001E-2</c:v>
                </c:pt>
                <c:pt idx="7">
                  <c:v>8.6158618015766998E-3</c:v>
                </c:pt>
                <c:pt idx="8">
                  <c:v>0</c:v>
                </c:pt>
                <c:pt idx="9">
                  <c:v>0</c:v>
                </c:pt>
                <c:pt idx="10">
                  <c:v>2.1514938538992001E-2</c:v>
                </c:pt>
                <c:pt idx="11">
                  <c:v>4.3012602692589002E-3</c:v>
                </c:pt>
                <c:pt idx="12">
                  <c:v>7.1649661813596001E-3</c:v>
                </c:pt>
                <c:pt idx="13">
                  <c:v>1.7187544759231E-2</c:v>
                </c:pt>
                <c:pt idx="14">
                  <c:v>1.5749609839211001E-2</c:v>
                </c:pt>
                <c:pt idx="15">
                  <c:v>1.1450818733539E-2</c:v>
                </c:pt>
                <c:pt idx="16">
                  <c:v>2.4324981756263998E-2</c:v>
                </c:pt>
                <c:pt idx="17">
                  <c:v>1.5733390545663001E-2</c:v>
                </c:pt>
                <c:pt idx="18">
                  <c:v>2.4305853421405999E-2</c:v>
                </c:pt>
                <c:pt idx="19">
                  <c:v>2.5722737470883002E-2</c:v>
                </c:pt>
                <c:pt idx="20">
                  <c:v>5.2851102731115998E-2</c:v>
                </c:pt>
                <c:pt idx="21">
                  <c:v>3.7124825084958998E-2</c:v>
                </c:pt>
                <c:pt idx="22">
                  <c:v>1.5701276085529001E-2</c:v>
                </c:pt>
                <c:pt idx="23">
                  <c:v>3.7099397848235002E-2</c:v>
                </c:pt>
                <c:pt idx="24">
                  <c:v>0</c:v>
                </c:pt>
                <c:pt idx="25">
                  <c:v>1.1402508551881E-2</c:v>
                </c:pt>
                <c:pt idx="26">
                  <c:v>1.2817956532885E-2</c:v>
                </c:pt>
                <c:pt idx="27">
                  <c:v>1.281011144797E-2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70-4B78-87D2-1C631B2216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@JumeirahCH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2.5775410258613001E-2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1.2811752647761999E-2</c:v>
                </c:pt>
                <c:pt idx="17">
                  <c:v>8.5316952478456994E-3</c:v>
                </c:pt>
                <c:pt idx="18">
                  <c:v>0</c:v>
                </c:pt>
                <c:pt idx="19">
                  <c:v>4.2582183614375997E-2</c:v>
                </c:pt>
                <c:pt idx="20">
                  <c:v>0</c:v>
                </c:pt>
                <c:pt idx="21">
                  <c:v>4.2488103331066999E-2</c:v>
                </c:pt>
                <c:pt idx="22">
                  <c:v>0</c:v>
                </c:pt>
                <c:pt idx="23">
                  <c:v>4.2398032731281003E-3</c:v>
                </c:pt>
                <c:pt idx="24">
                  <c:v>0</c:v>
                </c:pt>
                <c:pt idx="25">
                  <c:v>0</c:v>
                </c:pt>
                <c:pt idx="26">
                  <c:v>4.2208340368056999E-2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70-4B78-87D2-1C631B2216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@JumeirahBH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2.9629629629629999E-2</c:v>
                </c:pt>
                <c:pt idx="1">
                  <c:v>9.4768015794668994E-2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0.16559228813058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3.9301224233135E-2</c:v>
                </c:pt>
                <c:pt idx="14">
                  <c:v>2.5534756732336999E-2</c:v>
                </c:pt>
                <c:pt idx="15">
                  <c:v>0</c:v>
                </c:pt>
                <c:pt idx="16">
                  <c:v>3.1407035175878999E-2</c:v>
                </c:pt>
                <c:pt idx="17">
                  <c:v>2.1584710176210001E-2</c:v>
                </c:pt>
                <c:pt idx="18">
                  <c:v>4.5115731659474002E-2</c:v>
                </c:pt>
                <c:pt idx="19">
                  <c:v>6.0777163470963999E-2</c:v>
                </c:pt>
                <c:pt idx="20">
                  <c:v>5.8788947677837003E-2</c:v>
                </c:pt>
                <c:pt idx="21">
                  <c:v>1.6650668965112001E-2</c:v>
                </c:pt>
                <c:pt idx="22">
                  <c:v>2.1540329371218001E-2</c:v>
                </c:pt>
                <c:pt idx="23">
                  <c:v>7.0469404533531996E-2</c:v>
                </c:pt>
                <c:pt idx="24">
                  <c:v>0</c:v>
                </c:pt>
                <c:pt idx="25">
                  <c:v>0</c:v>
                </c:pt>
                <c:pt idx="26">
                  <c:v>4.6887820888524001E-2</c:v>
                </c:pt>
                <c:pt idx="27">
                  <c:v>5.8573157874185003E-3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70-4B78-87D2-1C631B221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301536"/>
        <c:axId val="402300880"/>
      </c:lineChart>
      <c:dateAx>
        <c:axId val="402301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00880"/>
        <c:crosses val="autoZero"/>
        <c:auto val="1"/>
        <c:lblOffset val="100"/>
        <c:baseTimeUnit val="days"/>
      </c:dateAx>
      <c:valAx>
        <c:axId val="40230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0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1497</c:v>
                </c:pt>
                <c:pt idx="1">
                  <c:v>88</c:v>
                </c:pt>
                <c:pt idx="2">
                  <c:v>2538</c:v>
                </c:pt>
                <c:pt idx="3">
                  <c:v>5779</c:v>
                </c:pt>
                <c:pt idx="4">
                  <c:v>1178</c:v>
                </c:pt>
                <c:pt idx="5">
                  <c:v>508</c:v>
                </c:pt>
                <c:pt idx="6">
                  <c:v>312</c:v>
                </c:pt>
                <c:pt idx="7">
                  <c:v>196</c:v>
                </c:pt>
                <c:pt idx="8">
                  <c:v>164</c:v>
                </c:pt>
                <c:pt idx="9">
                  <c:v>129</c:v>
                </c:pt>
                <c:pt idx="10">
                  <c:v>4569</c:v>
                </c:pt>
                <c:pt idx="11">
                  <c:v>1162</c:v>
                </c:pt>
                <c:pt idx="12">
                  <c:v>1709</c:v>
                </c:pt>
                <c:pt idx="13">
                  <c:v>1837</c:v>
                </c:pt>
                <c:pt idx="14">
                  <c:v>3847</c:v>
                </c:pt>
                <c:pt idx="15">
                  <c:v>1721</c:v>
                </c:pt>
                <c:pt idx="16">
                  <c:v>6157</c:v>
                </c:pt>
                <c:pt idx="17">
                  <c:v>834</c:v>
                </c:pt>
                <c:pt idx="18">
                  <c:v>401</c:v>
                </c:pt>
                <c:pt idx="19">
                  <c:v>220</c:v>
                </c:pt>
                <c:pt idx="20">
                  <c:v>162</c:v>
                </c:pt>
                <c:pt idx="21">
                  <c:v>1189</c:v>
                </c:pt>
                <c:pt idx="22">
                  <c:v>184</c:v>
                </c:pt>
                <c:pt idx="23">
                  <c:v>94</c:v>
                </c:pt>
                <c:pt idx="24">
                  <c:v>241</c:v>
                </c:pt>
                <c:pt idx="25">
                  <c:v>426</c:v>
                </c:pt>
                <c:pt idx="26">
                  <c:v>317</c:v>
                </c:pt>
                <c:pt idx="27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2E-4DE9-9B71-A7C338F0DA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11503</c:v>
                </c:pt>
                <c:pt idx="1">
                  <c:v>28469</c:v>
                </c:pt>
                <c:pt idx="2">
                  <c:v>15897</c:v>
                </c:pt>
                <c:pt idx="3">
                  <c:v>15633</c:v>
                </c:pt>
                <c:pt idx="4">
                  <c:v>31533</c:v>
                </c:pt>
                <c:pt idx="5">
                  <c:v>22813</c:v>
                </c:pt>
                <c:pt idx="6">
                  <c:v>36179</c:v>
                </c:pt>
                <c:pt idx="7">
                  <c:v>15405</c:v>
                </c:pt>
                <c:pt idx="8">
                  <c:v>4837</c:v>
                </c:pt>
                <c:pt idx="9">
                  <c:v>5290</c:v>
                </c:pt>
                <c:pt idx="10">
                  <c:v>26411</c:v>
                </c:pt>
                <c:pt idx="11">
                  <c:v>13415</c:v>
                </c:pt>
                <c:pt idx="12">
                  <c:v>17252</c:v>
                </c:pt>
                <c:pt idx="13">
                  <c:v>15410</c:v>
                </c:pt>
                <c:pt idx="14">
                  <c:v>14675</c:v>
                </c:pt>
                <c:pt idx="15">
                  <c:v>17433</c:v>
                </c:pt>
                <c:pt idx="16">
                  <c:v>13452</c:v>
                </c:pt>
                <c:pt idx="17">
                  <c:v>12078</c:v>
                </c:pt>
                <c:pt idx="18">
                  <c:v>12305</c:v>
                </c:pt>
                <c:pt idx="19">
                  <c:v>26458</c:v>
                </c:pt>
                <c:pt idx="20">
                  <c:v>20553</c:v>
                </c:pt>
                <c:pt idx="21">
                  <c:v>24367</c:v>
                </c:pt>
                <c:pt idx="22">
                  <c:v>28407</c:v>
                </c:pt>
                <c:pt idx="23">
                  <c:v>23562</c:v>
                </c:pt>
                <c:pt idx="24">
                  <c:v>4684</c:v>
                </c:pt>
                <c:pt idx="25">
                  <c:v>13999</c:v>
                </c:pt>
                <c:pt idx="26">
                  <c:v>18337</c:v>
                </c:pt>
                <c:pt idx="27">
                  <c:v>11826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2E-4DE9-9B71-A7C338F0DA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3601</c:v>
                </c:pt>
                <c:pt idx="1">
                  <c:v>717</c:v>
                </c:pt>
                <c:pt idx="2">
                  <c:v>498</c:v>
                </c:pt>
                <c:pt idx="3">
                  <c:v>5864</c:v>
                </c:pt>
                <c:pt idx="4">
                  <c:v>5460</c:v>
                </c:pt>
                <c:pt idx="5">
                  <c:v>5735</c:v>
                </c:pt>
                <c:pt idx="6">
                  <c:v>3776</c:v>
                </c:pt>
                <c:pt idx="7">
                  <c:v>3235</c:v>
                </c:pt>
                <c:pt idx="8">
                  <c:v>5429</c:v>
                </c:pt>
                <c:pt idx="9">
                  <c:v>9984</c:v>
                </c:pt>
                <c:pt idx="10">
                  <c:v>3381</c:v>
                </c:pt>
                <c:pt idx="11">
                  <c:v>779</c:v>
                </c:pt>
                <c:pt idx="12">
                  <c:v>4859</c:v>
                </c:pt>
                <c:pt idx="13">
                  <c:v>2711</c:v>
                </c:pt>
                <c:pt idx="14">
                  <c:v>4135</c:v>
                </c:pt>
                <c:pt idx="15">
                  <c:v>1362</c:v>
                </c:pt>
                <c:pt idx="16">
                  <c:v>9253</c:v>
                </c:pt>
                <c:pt idx="17">
                  <c:v>1512</c:v>
                </c:pt>
                <c:pt idx="18">
                  <c:v>3975</c:v>
                </c:pt>
                <c:pt idx="19">
                  <c:v>8851</c:v>
                </c:pt>
                <c:pt idx="20">
                  <c:v>6286</c:v>
                </c:pt>
                <c:pt idx="21">
                  <c:v>1103</c:v>
                </c:pt>
                <c:pt idx="22">
                  <c:v>534</c:v>
                </c:pt>
                <c:pt idx="23">
                  <c:v>408</c:v>
                </c:pt>
                <c:pt idx="24">
                  <c:v>383</c:v>
                </c:pt>
                <c:pt idx="25">
                  <c:v>5190</c:v>
                </c:pt>
                <c:pt idx="26">
                  <c:v>8153</c:v>
                </c:pt>
                <c:pt idx="27">
                  <c:v>1152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2E-4DE9-9B71-A7C338F0DA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173</c:v>
                </c:pt>
                <c:pt idx="1">
                  <c:v>223</c:v>
                </c:pt>
                <c:pt idx="2">
                  <c:v>526</c:v>
                </c:pt>
                <c:pt idx="3">
                  <c:v>243</c:v>
                </c:pt>
                <c:pt idx="4">
                  <c:v>264</c:v>
                </c:pt>
                <c:pt idx="5">
                  <c:v>168</c:v>
                </c:pt>
                <c:pt idx="6">
                  <c:v>229</c:v>
                </c:pt>
                <c:pt idx="7">
                  <c:v>299</c:v>
                </c:pt>
                <c:pt idx="8">
                  <c:v>453</c:v>
                </c:pt>
                <c:pt idx="9">
                  <c:v>687</c:v>
                </c:pt>
                <c:pt idx="10">
                  <c:v>1374</c:v>
                </c:pt>
                <c:pt idx="11">
                  <c:v>817</c:v>
                </c:pt>
                <c:pt idx="12">
                  <c:v>1364</c:v>
                </c:pt>
                <c:pt idx="13">
                  <c:v>539</c:v>
                </c:pt>
                <c:pt idx="14">
                  <c:v>543</c:v>
                </c:pt>
                <c:pt idx="15">
                  <c:v>636</c:v>
                </c:pt>
                <c:pt idx="16">
                  <c:v>1514</c:v>
                </c:pt>
                <c:pt idx="17">
                  <c:v>1608</c:v>
                </c:pt>
                <c:pt idx="18">
                  <c:v>1044</c:v>
                </c:pt>
                <c:pt idx="19">
                  <c:v>559</c:v>
                </c:pt>
                <c:pt idx="20">
                  <c:v>581</c:v>
                </c:pt>
                <c:pt idx="21">
                  <c:v>101</c:v>
                </c:pt>
                <c:pt idx="22">
                  <c:v>46</c:v>
                </c:pt>
                <c:pt idx="23">
                  <c:v>693</c:v>
                </c:pt>
                <c:pt idx="24">
                  <c:v>315</c:v>
                </c:pt>
                <c:pt idx="25">
                  <c:v>591</c:v>
                </c:pt>
                <c:pt idx="26">
                  <c:v>843</c:v>
                </c:pt>
                <c:pt idx="27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2E-4DE9-9B71-A7C338F0DA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11025</c:v>
                </c:pt>
                <c:pt idx="1">
                  <c:v>15340</c:v>
                </c:pt>
                <c:pt idx="2">
                  <c:v>4374</c:v>
                </c:pt>
                <c:pt idx="3">
                  <c:v>2231</c:v>
                </c:pt>
                <c:pt idx="4">
                  <c:v>1406</c:v>
                </c:pt>
                <c:pt idx="5">
                  <c:v>1063</c:v>
                </c:pt>
                <c:pt idx="6">
                  <c:v>27085</c:v>
                </c:pt>
                <c:pt idx="7">
                  <c:v>4315</c:v>
                </c:pt>
                <c:pt idx="8">
                  <c:v>1902</c:v>
                </c:pt>
                <c:pt idx="9">
                  <c:v>1464</c:v>
                </c:pt>
                <c:pt idx="10">
                  <c:v>5349</c:v>
                </c:pt>
                <c:pt idx="11">
                  <c:v>10676</c:v>
                </c:pt>
                <c:pt idx="12">
                  <c:v>9590</c:v>
                </c:pt>
                <c:pt idx="13">
                  <c:v>13945</c:v>
                </c:pt>
                <c:pt idx="14">
                  <c:v>11888</c:v>
                </c:pt>
                <c:pt idx="15">
                  <c:v>5518</c:v>
                </c:pt>
                <c:pt idx="16">
                  <c:v>7977</c:v>
                </c:pt>
                <c:pt idx="17">
                  <c:v>12198</c:v>
                </c:pt>
                <c:pt idx="18">
                  <c:v>15375</c:v>
                </c:pt>
                <c:pt idx="19">
                  <c:v>10503</c:v>
                </c:pt>
                <c:pt idx="20">
                  <c:v>13856</c:v>
                </c:pt>
                <c:pt idx="21">
                  <c:v>11643</c:v>
                </c:pt>
                <c:pt idx="22">
                  <c:v>7605</c:v>
                </c:pt>
                <c:pt idx="23">
                  <c:v>17066</c:v>
                </c:pt>
                <c:pt idx="24">
                  <c:v>3927</c:v>
                </c:pt>
                <c:pt idx="25">
                  <c:v>16577</c:v>
                </c:pt>
                <c:pt idx="26">
                  <c:v>10381</c:v>
                </c:pt>
                <c:pt idx="27">
                  <c:v>6521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2E-4DE9-9B71-A7C338F0D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312032"/>
        <c:axId val="402312360"/>
      </c:lineChart>
      <c:dateAx>
        <c:axId val="40231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12360"/>
        <c:crosses val="autoZero"/>
        <c:auto val="1"/>
        <c:lblOffset val="100"/>
        <c:baseTimeUnit val="days"/>
      </c:dateAx>
      <c:valAx>
        <c:axId val="40231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1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11FF0-A21D-47E0-8E5B-BE19A401A9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B142B-210D-4045-BBE1-A640B2DB5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114432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E9EDD-C9DD-4E43-A91A-F7CF4AF7A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CE2C7-7FF9-4932-9592-D67167AA7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516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96986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40135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4198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175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385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6810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756420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505607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40470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827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2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 (Jumeirah Emirates Towers)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23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06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79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4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 (Jumeirah Creekside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8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 (Jumeirah Beach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57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A26CA-B319-4A3E-90AE-2329756C4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7668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46D72-2917-4BA7-9F1C-EFC7963C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E57CA-EE68-4725-B181-B84EC1ADD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485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434D7-EE8F-49E0-BBE1-E72A95ED7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947EA-BCB7-4BD8-AB1C-C4C681A3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9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2FD78-0230-4FD5-B703-228985E84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99953-6CE1-4A03-A7E7-D427EFB9D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812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586811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388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4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65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731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25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318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36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72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236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711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7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385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788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24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917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348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886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941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84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58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402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820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15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0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7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96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1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Emirates Towers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730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93E2D-4EE4-4C0B-9600-57FC44B8D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507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04ABD-9A2D-4A8A-957D-C4F17A5B7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691EA2-784A-40AE-A17A-40E166BD76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147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910882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378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53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027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34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391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617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418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026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77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718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98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915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020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775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62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62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206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08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599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550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420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279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03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Creekside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7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003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6826D-8368-4078-BDF4-54AA11759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2446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28621-6037-40AE-B2C2-4C1846D79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E6227-0004-4383-8439-C96EC44E17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6170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37009-CBE8-463D-922E-820E64743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AA856-BEAA-4294-98CE-551E1724B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66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F9A47-B9B3-49CD-B7B7-CC7788EB5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44A6C-BD7B-42BD-AB0A-78B8889B8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141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69911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622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269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666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1070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30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160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661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774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819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550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466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027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5792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93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80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10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39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6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24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3F7BB-37CE-477A-8F93-26DF863F4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0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3EA1C-81E2-4261-98C6-01987325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0F1A6-D8B4-4BD6-AFE9-BEC7E578B6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2338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54144-BD30-4116-ABBC-F9B322436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4C135-292F-4E5D-A079-A2F5FED33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69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41C87-ACBE-4FB8-A676-6D39FEA6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B2BC9-B0D2-419C-BF48-30D2CE5D2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6513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680274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8209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6298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1440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5042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3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jumeirahbh (Jumeirah Beach Hotel) - 2018-02-07 03:45:33</a:t>
                      </a:r>
                      <a:r>
                        <a:rPr lang="en-US" sz="1000"/>
                        <a:t>
Our little treat on the beach 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3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jumeirahcreeksidehotel (Jumeirah Creekside Hotel) - 2018-02-17 03:38:25</a:t>
                      </a:r>
                      <a:r>
                        <a:rPr lang="en-US" sz="1000"/>
                        <a:t>
Sail away with me #OldDubai #discovery
Thanks 📸@kimlh0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3.7615%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19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jumeirahcreeksidehotel (Jumeirah Creekside Hotel) - 2018-02-18 03:18:27</a:t>
                      </a:r>
                      <a:r>
                        <a:rPr lang="en-US" sz="1000"/>
                        <a:t>
Rooftop? Check. Glass bottom? Check. Heated? Check. It's everything you want from a swimming pool #OldDubai 
Thanks 📸@natalymachadoo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- 2018-02-17 07:44:28</a:t>
                      </a:r>
                      <a:r>
                        <a:rPr lang="en-US" sz="1000"/>
                        <a:t>
Escape to an oasis 🌴 #DiscoverAlNaseem 📸 @ninni_dxb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56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- 2018-02-27 00:07:56</a:t>
                      </a:r>
                      <a:r>
                        <a:rPr lang="en-US" sz="1000"/>
                        <a:t>
Just another morning in paradise 🌴 #DiscoverAlNaseem 📸 @salesbook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084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68259-532B-46EC-ACE2-D641562E7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60493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161E-C57F-422F-8D31-D53FDB958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OVERALL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7B734D-8CBA-45CF-A7E3-E4F6DC7737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0525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8A6EE-152D-4737-A78A-64AC237F8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6A003-EAA4-40AA-8E95-EBA23662D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88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615</Words>
  <Application>Microsoft Office PowerPoint</Application>
  <PresentationFormat>On-screen Show (4:3)</PresentationFormat>
  <Paragraphs>400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FINAL Monthly Reports</vt:lpstr>
      <vt:lpstr>INSTAGRAM HEADLINE NUMBERS</vt:lpstr>
      <vt:lpstr>INSTAGRAM ENGAGEMENT RATE p/d</vt:lpstr>
      <vt:lpstr>FACEBOOK HEADLINE NUMBERS - 1 of 2</vt:lpstr>
      <vt:lpstr>FACEBOOK HEADLINE NUMBERS - 2 of 2</vt:lpstr>
      <vt:lpstr>FACEBOOK ENGAGEMENT RATE p/d</vt:lpstr>
      <vt:lpstr>TWITTER HEADLINE NUMBERS</vt:lpstr>
      <vt:lpstr>TWITTER ENGAGEMENT RATE p/d</vt:lpstr>
      <vt:lpstr>INSTAGRAM TOP POSTS</vt:lpstr>
      <vt:lpstr>INSTAGRAM: OVERALL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Monthly Reports</dc:title>
  <dc:creator>Administrator</dc:creator>
  <cp:lastModifiedBy>Administrator</cp:lastModifiedBy>
  <cp:revision>1</cp:revision>
  <dcterms:created xsi:type="dcterms:W3CDTF">2018-03-19T15:14:38Z</dcterms:created>
  <dcterms:modified xsi:type="dcterms:W3CDTF">2018-03-19T15:15:06Z</dcterms:modified>
</cp:coreProperties>
</file>