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0.41760000000000003</c:v>
                </c:pt>
                <c:pt idx="3">
                  <c:v>1.9016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0.74839999999999995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1.1173999999999999</c:v>
                </c:pt>
                <c:pt idx="15">
                  <c:v>0.3301</c:v>
                </c:pt>
                <c:pt idx="16">
                  <c:v>1.4480999999999999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A6-43AE-AAF2-0FF38267AE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burjalarab (Burj Al Arab)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0.83430000000000004</c:v>
                </c:pt>
                <c:pt idx="1">
                  <c:v>2.5135999999999998</c:v>
                </c:pt>
                <c:pt idx="2">
                  <c:v>2.3071000000000002</c:v>
                </c:pt>
                <c:pt idx="3">
                  <c:v>0</c:v>
                </c:pt>
                <c:pt idx="4">
                  <c:v>1.4438</c:v>
                </c:pt>
                <c:pt idx="5">
                  <c:v>1.978</c:v>
                </c:pt>
                <c:pt idx="6">
                  <c:v>0.74270000000000003</c:v>
                </c:pt>
                <c:pt idx="7">
                  <c:v>0</c:v>
                </c:pt>
                <c:pt idx="8">
                  <c:v>0.56100000000000005</c:v>
                </c:pt>
                <c:pt idx="9">
                  <c:v>2.1956000000000002</c:v>
                </c:pt>
                <c:pt idx="10">
                  <c:v>2.1528</c:v>
                </c:pt>
                <c:pt idx="11">
                  <c:v>2.1768999999999998</c:v>
                </c:pt>
                <c:pt idx="12">
                  <c:v>0.62739999999999996</c:v>
                </c:pt>
                <c:pt idx="13">
                  <c:v>1.7506999999999999</c:v>
                </c:pt>
                <c:pt idx="14">
                  <c:v>1.8013999999999999</c:v>
                </c:pt>
                <c:pt idx="15">
                  <c:v>1.0650999999999999</c:v>
                </c:pt>
                <c:pt idx="16">
                  <c:v>0.57299999999999995</c:v>
                </c:pt>
                <c:pt idx="17">
                  <c:v>0</c:v>
                </c:pt>
                <c:pt idx="18">
                  <c:v>1.0676000000000001</c:v>
                </c:pt>
                <c:pt idx="19">
                  <c:v>2.6313</c:v>
                </c:pt>
                <c:pt idx="20">
                  <c:v>1.7039</c:v>
                </c:pt>
                <c:pt idx="21">
                  <c:v>0.84230000000000005</c:v>
                </c:pt>
                <c:pt idx="22">
                  <c:v>1.1586000000000001</c:v>
                </c:pt>
                <c:pt idx="23">
                  <c:v>0</c:v>
                </c:pt>
                <c:pt idx="24">
                  <c:v>0</c:v>
                </c:pt>
                <c:pt idx="25">
                  <c:v>0.73950000000000005</c:v>
                </c:pt>
                <c:pt idx="26">
                  <c:v>0.58940000000000003</c:v>
                </c:pt>
                <c:pt idx="27">
                  <c:v>1.3554999999999999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A6-43AE-AAF2-0FF38267AE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0.41959999999999997</c:v>
                </c:pt>
                <c:pt idx="1">
                  <c:v>1.5087999999999999</c:v>
                </c:pt>
                <c:pt idx="2">
                  <c:v>0.37490000000000001</c:v>
                </c:pt>
                <c:pt idx="3">
                  <c:v>0.63180000000000003</c:v>
                </c:pt>
                <c:pt idx="4">
                  <c:v>1.7558</c:v>
                </c:pt>
                <c:pt idx="5">
                  <c:v>0.91239999999999999</c:v>
                </c:pt>
                <c:pt idx="6">
                  <c:v>2.2892000000000001</c:v>
                </c:pt>
                <c:pt idx="7">
                  <c:v>0.21959999999999999</c:v>
                </c:pt>
                <c:pt idx="8">
                  <c:v>0</c:v>
                </c:pt>
                <c:pt idx="9">
                  <c:v>0</c:v>
                </c:pt>
                <c:pt idx="10">
                  <c:v>1.0316000000000001</c:v>
                </c:pt>
                <c:pt idx="11">
                  <c:v>0.21840000000000001</c:v>
                </c:pt>
                <c:pt idx="12">
                  <c:v>0.55740000000000001</c:v>
                </c:pt>
                <c:pt idx="13">
                  <c:v>0.69479999999999997</c:v>
                </c:pt>
                <c:pt idx="14">
                  <c:v>0.3967</c:v>
                </c:pt>
                <c:pt idx="15">
                  <c:v>0.58040000000000003</c:v>
                </c:pt>
                <c:pt idx="16">
                  <c:v>0.43209999999999998</c:v>
                </c:pt>
                <c:pt idx="17">
                  <c:v>0</c:v>
                </c:pt>
                <c:pt idx="18">
                  <c:v>0.43049999999999999</c:v>
                </c:pt>
                <c:pt idx="19">
                  <c:v>1.2884</c:v>
                </c:pt>
                <c:pt idx="20">
                  <c:v>0.63780000000000003</c:v>
                </c:pt>
                <c:pt idx="21">
                  <c:v>1.2223999999999999</c:v>
                </c:pt>
                <c:pt idx="22">
                  <c:v>0.92179999999999995</c:v>
                </c:pt>
                <c:pt idx="23">
                  <c:v>1.0208999999999999</c:v>
                </c:pt>
                <c:pt idx="24">
                  <c:v>0</c:v>
                </c:pt>
                <c:pt idx="25">
                  <c:v>0.27910000000000001</c:v>
                </c:pt>
                <c:pt idx="26">
                  <c:v>0.61539999999999995</c:v>
                </c:pt>
                <c:pt idx="27">
                  <c:v>0.28299999999999997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A6-43AE-AAF2-0FF38267AE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0.98380000000000001</c:v>
                </c:pt>
                <c:pt idx="1">
                  <c:v>0</c:v>
                </c:pt>
                <c:pt idx="2">
                  <c:v>0</c:v>
                </c:pt>
                <c:pt idx="3">
                  <c:v>1.7296</c:v>
                </c:pt>
                <c:pt idx="4">
                  <c:v>1.2988999999999999</c:v>
                </c:pt>
                <c:pt idx="5">
                  <c:v>1.8022</c:v>
                </c:pt>
                <c:pt idx="6">
                  <c:v>0.79220000000000002</c:v>
                </c:pt>
                <c:pt idx="7">
                  <c:v>0.55369999999999997</c:v>
                </c:pt>
                <c:pt idx="8">
                  <c:v>1.7315</c:v>
                </c:pt>
                <c:pt idx="9">
                  <c:v>2.9971999999999999</c:v>
                </c:pt>
                <c:pt idx="10">
                  <c:v>0</c:v>
                </c:pt>
                <c:pt idx="11">
                  <c:v>0</c:v>
                </c:pt>
                <c:pt idx="12">
                  <c:v>0.85709999999999997</c:v>
                </c:pt>
                <c:pt idx="13">
                  <c:v>0</c:v>
                </c:pt>
                <c:pt idx="14">
                  <c:v>1.0519000000000001</c:v>
                </c:pt>
                <c:pt idx="15">
                  <c:v>0</c:v>
                </c:pt>
                <c:pt idx="16">
                  <c:v>3.4420000000000002</c:v>
                </c:pt>
                <c:pt idx="17">
                  <c:v>0</c:v>
                </c:pt>
                <c:pt idx="18">
                  <c:v>0.88349999999999995</c:v>
                </c:pt>
                <c:pt idx="19">
                  <c:v>3.1025999999999998</c:v>
                </c:pt>
                <c:pt idx="20">
                  <c:v>1.5181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2.1741999999999999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A6-43AE-AAF2-0FF38267AE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2.2149000000000001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2.8271000000000002</c:v>
                </c:pt>
                <c:pt idx="11">
                  <c:v>0</c:v>
                </c:pt>
                <c:pt idx="12">
                  <c:v>2.5749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3.4026999999999998</c:v>
                </c:pt>
                <c:pt idx="17">
                  <c:v>3.5179</c:v>
                </c:pt>
                <c:pt idx="18">
                  <c:v>0</c:v>
                </c:pt>
                <c:pt idx="19">
                  <c:v>0</c:v>
                </c:pt>
                <c:pt idx="20">
                  <c:v>2.8332000000000002</c:v>
                </c:pt>
                <c:pt idx="21">
                  <c:v>0</c:v>
                </c:pt>
                <c:pt idx="22">
                  <c:v>0</c:v>
                </c:pt>
                <c:pt idx="23">
                  <c:v>2.3052000000000001</c:v>
                </c:pt>
                <c:pt idx="24">
                  <c:v>0</c:v>
                </c:pt>
                <c:pt idx="25">
                  <c:v>0</c:v>
                </c:pt>
                <c:pt idx="26">
                  <c:v>1.9288000000000001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A6-43AE-AAF2-0FF38267AE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0.83030000000000004</c:v>
                </c:pt>
                <c:pt idx="1">
                  <c:v>1.8606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3.9998999999999998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1.0630999999999999</c:v>
                </c:pt>
                <c:pt idx="12">
                  <c:v>0.68140000000000001</c:v>
                </c:pt>
                <c:pt idx="13">
                  <c:v>0.81489999999999996</c:v>
                </c:pt>
                <c:pt idx="14">
                  <c:v>0.77470000000000006</c:v>
                </c:pt>
                <c:pt idx="15">
                  <c:v>0</c:v>
                </c:pt>
                <c:pt idx="16">
                  <c:v>0.40250000000000002</c:v>
                </c:pt>
                <c:pt idx="17">
                  <c:v>0.40799999999999997</c:v>
                </c:pt>
                <c:pt idx="18">
                  <c:v>2.0579999999999998</c:v>
                </c:pt>
                <c:pt idx="19">
                  <c:v>0.58040000000000003</c:v>
                </c:pt>
                <c:pt idx="20">
                  <c:v>1.9487000000000001</c:v>
                </c:pt>
                <c:pt idx="21">
                  <c:v>0.30449999999999999</c:v>
                </c:pt>
                <c:pt idx="22">
                  <c:v>0.48520000000000002</c:v>
                </c:pt>
                <c:pt idx="23">
                  <c:v>1.7709999999999999</c:v>
                </c:pt>
                <c:pt idx="24">
                  <c:v>0</c:v>
                </c:pt>
                <c:pt idx="25">
                  <c:v>1.6157999999999999</c:v>
                </c:pt>
                <c:pt idx="26">
                  <c:v>0.42580000000000001</c:v>
                </c:pt>
                <c:pt idx="27">
                  <c:v>0.25419999999999998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A6-43AE-AAF2-0FF38267A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298424"/>
        <c:axId val="362293832"/>
      </c:lineChart>
      <c:dateAx>
        <c:axId val="36229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93832"/>
        <c:crosses val="autoZero"/>
        <c:auto val="1"/>
        <c:lblOffset val="100"/>
        <c:baseTimeUnit val="days"/>
      </c:dateAx>
      <c:valAx>
        <c:axId val="36229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9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Beach 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7.7799558931633997E-2</c:v>
                </c:pt>
                <c:pt idx="1">
                  <c:v>0.23107982869064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0.71899340922707999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0.22946884472201001</c:v>
                </c:pt>
                <c:pt idx="12">
                  <c:v>7.0365534717052994E-2</c:v>
                </c:pt>
                <c:pt idx="13">
                  <c:v>9.4744717880321003E-2</c:v>
                </c:pt>
                <c:pt idx="14">
                  <c:v>6.3011203798558998E-2</c:v>
                </c:pt>
                <c:pt idx="15">
                  <c:v>0</c:v>
                </c:pt>
                <c:pt idx="16">
                  <c:v>2.2341557734647001E-2</c:v>
                </c:pt>
                <c:pt idx="17">
                  <c:v>4.6902029578734003E-2</c:v>
                </c:pt>
                <c:pt idx="18">
                  <c:v>0.16603945162325001</c:v>
                </c:pt>
                <c:pt idx="19">
                  <c:v>7.8735044400070994E-2</c:v>
                </c:pt>
                <c:pt idx="20">
                  <c:v>0.11886988413228999</c:v>
                </c:pt>
                <c:pt idx="21">
                  <c:v>2.5954854774476999E-2</c:v>
                </c:pt>
                <c:pt idx="22">
                  <c:v>4.3786742347455998E-2</c:v>
                </c:pt>
                <c:pt idx="23">
                  <c:v>0.13334197962177999</c:v>
                </c:pt>
                <c:pt idx="24">
                  <c:v>0</c:v>
                </c:pt>
                <c:pt idx="25">
                  <c:v>8.9494336749775999E-2</c:v>
                </c:pt>
                <c:pt idx="26">
                  <c:v>4.8971596474044997E-2</c:v>
                </c:pt>
                <c:pt idx="27">
                  <c:v>1.6181098858423001E-2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6F-4C42-9CA9-98F59CEB34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Burj Al 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7.3138401559454003E-2</c:v>
                </c:pt>
                <c:pt idx="1">
                  <c:v>0.13499841774372001</c:v>
                </c:pt>
                <c:pt idx="2">
                  <c:v>0.22611565714571</c:v>
                </c:pt>
                <c:pt idx="3">
                  <c:v>0</c:v>
                </c:pt>
                <c:pt idx="4">
                  <c:v>0.14327294586306999</c:v>
                </c:pt>
                <c:pt idx="5">
                  <c:v>0.12361574497169001</c:v>
                </c:pt>
                <c:pt idx="6">
                  <c:v>4.8560538025857997E-2</c:v>
                </c:pt>
                <c:pt idx="7">
                  <c:v>5.4767068810465003E-2</c:v>
                </c:pt>
                <c:pt idx="8">
                  <c:v>4.3236383260987998E-2</c:v>
                </c:pt>
                <c:pt idx="9">
                  <c:v>0.14939457111632001</c:v>
                </c:pt>
                <c:pt idx="10">
                  <c:v>0.26680175091563002</c:v>
                </c:pt>
                <c:pt idx="11">
                  <c:v>0.13404971489194001</c:v>
                </c:pt>
                <c:pt idx="12">
                  <c:v>4.5185563600622002E-2</c:v>
                </c:pt>
                <c:pt idx="13">
                  <c:v>0.15926285822500999</c:v>
                </c:pt>
                <c:pt idx="14">
                  <c:v>0.16215201324525999</c:v>
                </c:pt>
                <c:pt idx="15">
                  <c:v>0.16416910425862999</c:v>
                </c:pt>
                <c:pt idx="16">
                  <c:v>3.7515308416141001E-2</c:v>
                </c:pt>
                <c:pt idx="17">
                  <c:v>0</c:v>
                </c:pt>
                <c:pt idx="18">
                  <c:v>8.7981263708347995E-2</c:v>
                </c:pt>
                <c:pt idx="19">
                  <c:v>0.26105617817471</c:v>
                </c:pt>
                <c:pt idx="20">
                  <c:v>0.21993499458287999</c:v>
                </c:pt>
                <c:pt idx="21">
                  <c:v>4.6567899400959997E-2</c:v>
                </c:pt>
                <c:pt idx="22">
                  <c:v>8.7994952275497001E-2</c:v>
                </c:pt>
                <c:pt idx="23">
                  <c:v>0</c:v>
                </c:pt>
                <c:pt idx="24">
                  <c:v>0</c:v>
                </c:pt>
                <c:pt idx="25">
                  <c:v>5.3577246191306001E-2</c:v>
                </c:pt>
                <c:pt idx="26">
                  <c:v>6.2968501858959997E-2</c:v>
                </c:pt>
                <c:pt idx="27">
                  <c:v>7.4666008453920005E-2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6F-4C42-9CA9-98F59CEB34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3.0973725431199001E-2</c:v>
                </c:pt>
                <c:pt idx="1">
                  <c:v>0.22553797440365</c:v>
                </c:pt>
                <c:pt idx="2">
                  <c:v>4.9050367214911003E-2</c:v>
                </c:pt>
                <c:pt idx="3">
                  <c:v>6.8882687484545999E-2</c:v>
                </c:pt>
                <c:pt idx="4">
                  <c:v>0.22771001394502999</c:v>
                </c:pt>
                <c:pt idx="5">
                  <c:v>5.3813716322318003E-2</c:v>
                </c:pt>
                <c:pt idx="6">
                  <c:v>0.23454928621185001</c:v>
                </c:pt>
                <c:pt idx="7">
                  <c:v>1.9389153531250002E-2</c:v>
                </c:pt>
                <c:pt idx="8">
                  <c:v>0</c:v>
                </c:pt>
                <c:pt idx="9">
                  <c:v>0</c:v>
                </c:pt>
                <c:pt idx="10">
                  <c:v>0.11153201430777999</c:v>
                </c:pt>
                <c:pt idx="11">
                  <c:v>3.7376602246992997E-2</c:v>
                </c:pt>
                <c:pt idx="12">
                  <c:v>6.9877516579430005E-2</c:v>
                </c:pt>
                <c:pt idx="13">
                  <c:v>6.8957035813736994E-2</c:v>
                </c:pt>
                <c:pt idx="14">
                  <c:v>4.9383691529708999E-2</c:v>
                </c:pt>
                <c:pt idx="15">
                  <c:v>4.8480859931995003E-2</c:v>
                </c:pt>
                <c:pt idx="16">
                  <c:v>5.8324891572711E-2</c:v>
                </c:pt>
                <c:pt idx="17">
                  <c:v>3.0683451976013999E-2</c:v>
                </c:pt>
                <c:pt idx="18">
                  <c:v>4.2061725582292001E-2</c:v>
                </c:pt>
                <c:pt idx="19">
                  <c:v>7.9489167137469993E-2</c:v>
                </c:pt>
                <c:pt idx="20">
                  <c:v>0.15987411418141001</c:v>
                </c:pt>
                <c:pt idx="21">
                  <c:v>0.23052158241911999</c:v>
                </c:pt>
                <c:pt idx="22">
                  <c:v>6.8190759277877003E-2</c:v>
                </c:pt>
                <c:pt idx="23">
                  <c:v>0.14150881591188</c:v>
                </c:pt>
                <c:pt idx="24">
                  <c:v>0</c:v>
                </c:pt>
                <c:pt idx="25">
                  <c:v>2.1589793915603998E-2</c:v>
                </c:pt>
                <c:pt idx="26">
                  <c:v>0.10134516638042999</c:v>
                </c:pt>
                <c:pt idx="27">
                  <c:v>2.4398320001394001E-2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6F-4C42-9CA9-98F59CEB34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 Emirates Towers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6.3874598625833001E-2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0.12586640918652001</c:v>
                </c:pt>
                <c:pt idx="15">
                  <c:v>3.4476814342355E-2</c:v>
                </c:pt>
                <c:pt idx="16">
                  <c:v>0.10340370529944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6F-4C42-9CA9-98F59CEB34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 Creekside Hotel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1.6781339150864001E-2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1.5718656997946001E-2</c:v>
                </c:pt>
                <c:pt idx="17">
                  <c:v>2.9337803855825999E-2</c:v>
                </c:pt>
                <c:pt idx="18">
                  <c:v>0</c:v>
                </c:pt>
                <c:pt idx="19">
                  <c:v>1.8852905442205001E-2</c:v>
                </c:pt>
                <c:pt idx="20">
                  <c:v>0</c:v>
                </c:pt>
                <c:pt idx="21">
                  <c:v>1.4660606949128E-2</c:v>
                </c:pt>
                <c:pt idx="22">
                  <c:v>0</c:v>
                </c:pt>
                <c:pt idx="23">
                  <c:v>2.6180751911195E-2</c:v>
                </c:pt>
                <c:pt idx="24">
                  <c:v>0</c:v>
                </c:pt>
                <c:pt idx="25">
                  <c:v>0</c:v>
                </c:pt>
                <c:pt idx="26">
                  <c:v>1.8845010260060999E-2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6F-4C42-9CA9-98F59CEB34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1.0298420128729999</c:v>
                </c:pt>
                <c:pt idx="4">
                  <c:v>0.19885366709557001</c:v>
                </c:pt>
                <c:pt idx="5">
                  <c:v>0.46772684752104998</c:v>
                </c:pt>
                <c:pt idx="6">
                  <c:v>0.15185141922673001</c:v>
                </c:pt>
                <c:pt idx="7">
                  <c:v>0.10501750291714999</c:v>
                </c:pt>
                <c:pt idx="8">
                  <c:v>0.60620191186757</c:v>
                </c:pt>
                <c:pt idx="9">
                  <c:v>0.80372743156669002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0.65025545750115998</c:v>
                </c:pt>
                <c:pt idx="15">
                  <c:v>0</c:v>
                </c:pt>
                <c:pt idx="16">
                  <c:v>0</c:v>
                </c:pt>
                <c:pt idx="17">
                  <c:v>0.30123971729811</c:v>
                </c:pt>
                <c:pt idx="18">
                  <c:v>0.84471187225179001</c:v>
                </c:pt>
                <c:pt idx="19">
                  <c:v>0.65880721220527005</c:v>
                </c:pt>
                <c:pt idx="20">
                  <c:v>1.0737790093523001</c:v>
                </c:pt>
                <c:pt idx="21">
                  <c:v>1.2224656902318001</c:v>
                </c:pt>
                <c:pt idx="22">
                  <c:v>0.63356756134086001</c:v>
                </c:pt>
                <c:pt idx="23">
                  <c:v>0.63276576161987996</c:v>
                </c:pt>
                <c:pt idx="24">
                  <c:v>0</c:v>
                </c:pt>
                <c:pt idx="25">
                  <c:v>0.13761467889908</c:v>
                </c:pt>
                <c:pt idx="26">
                  <c:v>0.68697046027021003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6F-4C42-9CA9-98F59CEB3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044456"/>
        <c:axId val="394047408"/>
      </c:lineChart>
      <c:dateAx>
        <c:axId val="394044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47408"/>
        <c:crosses val="autoZero"/>
        <c:auto val="1"/>
        <c:lblOffset val="100"/>
        <c:baseTimeUnit val="days"/>
      </c:dateAx>
      <c:valAx>
        <c:axId val="39404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4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@JumeirahET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7.5396775531232996E-3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1.6322635728993999E-2</c:v>
                </c:pt>
                <c:pt idx="15">
                  <c:v>7.5322947135844998E-3</c:v>
                </c:pt>
                <c:pt idx="16">
                  <c:v>1.2551776076315E-2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53-4F90-92FA-DCAE6EFCDC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@BurjAlArab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2.8322955987984001E-2</c:v>
                </c:pt>
                <c:pt idx="1">
                  <c:v>5.1520791656417E-2</c:v>
                </c:pt>
                <c:pt idx="2">
                  <c:v>8.3961108843285004E-2</c:v>
                </c:pt>
                <c:pt idx="3">
                  <c:v>0</c:v>
                </c:pt>
                <c:pt idx="4">
                  <c:v>4.9972468871315998E-2</c:v>
                </c:pt>
                <c:pt idx="5">
                  <c:v>4.9917728188726002E-2</c:v>
                </c:pt>
                <c:pt idx="6">
                  <c:v>2.4006943546749E-2</c:v>
                </c:pt>
                <c:pt idx="7">
                  <c:v>1.7985279740274002E-2</c:v>
                </c:pt>
                <c:pt idx="8">
                  <c:v>3.6852773171180998E-2</c:v>
                </c:pt>
                <c:pt idx="9">
                  <c:v>5.0164299586720001E-2</c:v>
                </c:pt>
                <c:pt idx="10">
                  <c:v>0.1158189363961</c:v>
                </c:pt>
                <c:pt idx="11">
                  <c:v>8.0764324195340007E-2</c:v>
                </c:pt>
                <c:pt idx="12">
                  <c:v>3.4382062648702E-2</c:v>
                </c:pt>
                <c:pt idx="13">
                  <c:v>4.7631260762833E-2</c:v>
                </c:pt>
                <c:pt idx="14">
                  <c:v>5.6955423803249999E-2</c:v>
                </c:pt>
                <c:pt idx="15">
                  <c:v>1.9653369410216E-2</c:v>
                </c:pt>
                <c:pt idx="16">
                  <c:v>4.1553080635808003E-2</c:v>
                </c:pt>
                <c:pt idx="17">
                  <c:v>0</c:v>
                </c:pt>
                <c:pt idx="18">
                  <c:v>5.7423333014315001E-2</c:v>
                </c:pt>
                <c:pt idx="19">
                  <c:v>7.3285750700993996E-2</c:v>
                </c:pt>
                <c:pt idx="20">
                  <c:v>0.12048083218157001</c:v>
                </c:pt>
                <c:pt idx="21">
                  <c:v>4.1317998755920002E-2</c:v>
                </c:pt>
                <c:pt idx="22">
                  <c:v>3.7174384129257998E-2</c:v>
                </c:pt>
                <c:pt idx="23">
                  <c:v>0</c:v>
                </c:pt>
                <c:pt idx="24">
                  <c:v>0</c:v>
                </c:pt>
                <c:pt idx="25">
                  <c:v>3.1571778438278998E-2</c:v>
                </c:pt>
                <c:pt idx="26">
                  <c:v>3.1070444352384E-2</c:v>
                </c:pt>
                <c:pt idx="27">
                  <c:v>4.4068711215036999E-2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53-4F90-92FA-DCAE6EFCDC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1.439304528052E-2</c:v>
                </c:pt>
                <c:pt idx="1">
                  <c:v>2.7338522856444E-2</c:v>
                </c:pt>
                <c:pt idx="2">
                  <c:v>2.1576524741082001E-2</c:v>
                </c:pt>
                <c:pt idx="3">
                  <c:v>3.3072587139077E-2</c:v>
                </c:pt>
                <c:pt idx="4">
                  <c:v>4.1685832566697001E-2</c:v>
                </c:pt>
                <c:pt idx="5">
                  <c:v>4.1675049578938E-2</c:v>
                </c:pt>
                <c:pt idx="6">
                  <c:v>4.4534471117241001E-2</c:v>
                </c:pt>
                <c:pt idx="7">
                  <c:v>8.6158618015766998E-3</c:v>
                </c:pt>
                <c:pt idx="8">
                  <c:v>0</c:v>
                </c:pt>
                <c:pt idx="9">
                  <c:v>0</c:v>
                </c:pt>
                <c:pt idx="10">
                  <c:v>2.1514938538992001E-2</c:v>
                </c:pt>
                <c:pt idx="11">
                  <c:v>4.3012602692589002E-3</c:v>
                </c:pt>
                <c:pt idx="12">
                  <c:v>7.1649661813596001E-3</c:v>
                </c:pt>
                <c:pt idx="13">
                  <c:v>1.7187544759231E-2</c:v>
                </c:pt>
                <c:pt idx="14">
                  <c:v>1.5749609839211001E-2</c:v>
                </c:pt>
                <c:pt idx="15">
                  <c:v>1.1450818733539E-2</c:v>
                </c:pt>
                <c:pt idx="16">
                  <c:v>2.4324981756263998E-2</c:v>
                </c:pt>
                <c:pt idx="17">
                  <c:v>1.5733390545663001E-2</c:v>
                </c:pt>
                <c:pt idx="18">
                  <c:v>2.4305853421405999E-2</c:v>
                </c:pt>
                <c:pt idx="19">
                  <c:v>2.5722737470883002E-2</c:v>
                </c:pt>
                <c:pt idx="20">
                  <c:v>5.2851102731115998E-2</c:v>
                </c:pt>
                <c:pt idx="21">
                  <c:v>3.7124825084958998E-2</c:v>
                </c:pt>
                <c:pt idx="22">
                  <c:v>1.5701276085529001E-2</c:v>
                </c:pt>
                <c:pt idx="23">
                  <c:v>3.7099397848235002E-2</c:v>
                </c:pt>
                <c:pt idx="24">
                  <c:v>0</c:v>
                </c:pt>
                <c:pt idx="25">
                  <c:v>1.1402508551881E-2</c:v>
                </c:pt>
                <c:pt idx="26">
                  <c:v>1.2817956532885E-2</c:v>
                </c:pt>
                <c:pt idx="27">
                  <c:v>1.281011144797E-2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53-4F90-92FA-DCAE6EFCDC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@JumeirahCH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2.5775410258613001E-2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1.2811752647761999E-2</c:v>
                </c:pt>
                <c:pt idx="17">
                  <c:v>8.5316952478456994E-3</c:v>
                </c:pt>
                <c:pt idx="18">
                  <c:v>0</c:v>
                </c:pt>
                <c:pt idx="19">
                  <c:v>4.2582183614375997E-2</c:v>
                </c:pt>
                <c:pt idx="20">
                  <c:v>0</c:v>
                </c:pt>
                <c:pt idx="21">
                  <c:v>4.2488103331066999E-2</c:v>
                </c:pt>
                <c:pt idx="22">
                  <c:v>0</c:v>
                </c:pt>
                <c:pt idx="23">
                  <c:v>4.2398032731281003E-3</c:v>
                </c:pt>
                <c:pt idx="24">
                  <c:v>0</c:v>
                </c:pt>
                <c:pt idx="25">
                  <c:v>0</c:v>
                </c:pt>
                <c:pt idx="26">
                  <c:v>4.2208340368056999E-2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53-4F90-92FA-DCAE6EFCDC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@JumeirahBH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2.9629629629629999E-2</c:v>
                </c:pt>
                <c:pt idx="1">
                  <c:v>9.4768015794668994E-2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0.16559228813058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3.9301224233135E-2</c:v>
                </c:pt>
                <c:pt idx="14">
                  <c:v>2.5534756732336999E-2</c:v>
                </c:pt>
                <c:pt idx="15">
                  <c:v>0</c:v>
                </c:pt>
                <c:pt idx="16">
                  <c:v>3.1407035175878999E-2</c:v>
                </c:pt>
                <c:pt idx="17">
                  <c:v>2.1584710176210001E-2</c:v>
                </c:pt>
                <c:pt idx="18">
                  <c:v>4.5115731659474002E-2</c:v>
                </c:pt>
                <c:pt idx="19">
                  <c:v>6.0777163470963999E-2</c:v>
                </c:pt>
                <c:pt idx="20">
                  <c:v>5.8788947677837003E-2</c:v>
                </c:pt>
                <c:pt idx="21">
                  <c:v>1.6650668965112001E-2</c:v>
                </c:pt>
                <c:pt idx="22">
                  <c:v>2.1540329371218001E-2</c:v>
                </c:pt>
                <c:pt idx="23">
                  <c:v>7.0469404533531996E-2</c:v>
                </c:pt>
                <c:pt idx="24">
                  <c:v>0</c:v>
                </c:pt>
                <c:pt idx="25">
                  <c:v>0</c:v>
                </c:pt>
                <c:pt idx="26">
                  <c:v>4.6887820888524001E-2</c:v>
                </c:pt>
                <c:pt idx="27">
                  <c:v>5.8573157874185003E-3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53-4F90-92FA-DCAE6EFCD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420680"/>
        <c:axId val="401426912"/>
      </c:lineChart>
      <c:dateAx>
        <c:axId val="401420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26912"/>
        <c:crosses val="autoZero"/>
        <c:auto val="1"/>
        <c:lblOffset val="100"/>
        <c:baseTimeUnit val="days"/>
      </c:dateAx>
      <c:valAx>
        <c:axId val="40142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2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1497</c:v>
                </c:pt>
                <c:pt idx="1">
                  <c:v>88</c:v>
                </c:pt>
                <c:pt idx="2">
                  <c:v>2538</c:v>
                </c:pt>
                <c:pt idx="3">
                  <c:v>5779</c:v>
                </c:pt>
                <c:pt idx="4">
                  <c:v>1178</c:v>
                </c:pt>
                <c:pt idx="5">
                  <c:v>508</c:v>
                </c:pt>
                <c:pt idx="6">
                  <c:v>312</c:v>
                </c:pt>
                <c:pt idx="7">
                  <c:v>196</c:v>
                </c:pt>
                <c:pt idx="8">
                  <c:v>164</c:v>
                </c:pt>
                <c:pt idx="9">
                  <c:v>129</c:v>
                </c:pt>
                <c:pt idx="10">
                  <c:v>4569</c:v>
                </c:pt>
                <c:pt idx="11">
                  <c:v>1162</c:v>
                </c:pt>
                <c:pt idx="12">
                  <c:v>1709</c:v>
                </c:pt>
                <c:pt idx="13">
                  <c:v>1837</c:v>
                </c:pt>
                <c:pt idx="14">
                  <c:v>3847</c:v>
                </c:pt>
                <c:pt idx="15">
                  <c:v>1721</c:v>
                </c:pt>
                <c:pt idx="16">
                  <c:v>6157</c:v>
                </c:pt>
                <c:pt idx="17">
                  <c:v>834</c:v>
                </c:pt>
                <c:pt idx="18">
                  <c:v>401</c:v>
                </c:pt>
                <c:pt idx="19">
                  <c:v>220</c:v>
                </c:pt>
                <c:pt idx="20">
                  <c:v>162</c:v>
                </c:pt>
                <c:pt idx="21">
                  <c:v>1189</c:v>
                </c:pt>
                <c:pt idx="22">
                  <c:v>184</c:v>
                </c:pt>
                <c:pt idx="23">
                  <c:v>94</c:v>
                </c:pt>
                <c:pt idx="24">
                  <c:v>241</c:v>
                </c:pt>
                <c:pt idx="25">
                  <c:v>426</c:v>
                </c:pt>
                <c:pt idx="26">
                  <c:v>317</c:v>
                </c:pt>
                <c:pt idx="27">
                  <c:v>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9F-409B-A83E-6470EC8484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11503</c:v>
                </c:pt>
                <c:pt idx="1">
                  <c:v>28469</c:v>
                </c:pt>
                <c:pt idx="2">
                  <c:v>15897</c:v>
                </c:pt>
                <c:pt idx="3">
                  <c:v>15633</c:v>
                </c:pt>
                <c:pt idx="4">
                  <c:v>31533</c:v>
                </c:pt>
                <c:pt idx="5">
                  <c:v>22813</c:v>
                </c:pt>
                <c:pt idx="6">
                  <c:v>36179</c:v>
                </c:pt>
                <c:pt idx="7">
                  <c:v>15405</c:v>
                </c:pt>
                <c:pt idx="8">
                  <c:v>4837</c:v>
                </c:pt>
                <c:pt idx="9">
                  <c:v>5290</c:v>
                </c:pt>
                <c:pt idx="10">
                  <c:v>26411</c:v>
                </c:pt>
                <c:pt idx="11">
                  <c:v>13415</c:v>
                </c:pt>
                <c:pt idx="12">
                  <c:v>17252</c:v>
                </c:pt>
                <c:pt idx="13">
                  <c:v>15410</c:v>
                </c:pt>
                <c:pt idx="14">
                  <c:v>14675</c:v>
                </c:pt>
                <c:pt idx="15">
                  <c:v>17433</c:v>
                </c:pt>
                <c:pt idx="16">
                  <c:v>13452</c:v>
                </c:pt>
                <c:pt idx="17">
                  <c:v>12078</c:v>
                </c:pt>
                <c:pt idx="18">
                  <c:v>12305</c:v>
                </c:pt>
                <c:pt idx="19">
                  <c:v>26458</c:v>
                </c:pt>
                <c:pt idx="20">
                  <c:v>20553</c:v>
                </c:pt>
                <c:pt idx="21">
                  <c:v>24367</c:v>
                </c:pt>
                <c:pt idx="22">
                  <c:v>28407</c:v>
                </c:pt>
                <c:pt idx="23">
                  <c:v>23562</c:v>
                </c:pt>
                <c:pt idx="24">
                  <c:v>4684</c:v>
                </c:pt>
                <c:pt idx="25">
                  <c:v>13999</c:v>
                </c:pt>
                <c:pt idx="26">
                  <c:v>18337</c:v>
                </c:pt>
                <c:pt idx="27">
                  <c:v>11826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9F-409B-A83E-6470EC8484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3601</c:v>
                </c:pt>
                <c:pt idx="1">
                  <c:v>717</c:v>
                </c:pt>
                <c:pt idx="2">
                  <c:v>498</c:v>
                </c:pt>
                <c:pt idx="3">
                  <c:v>5864</c:v>
                </c:pt>
                <c:pt idx="4">
                  <c:v>5460</c:v>
                </c:pt>
                <c:pt idx="5">
                  <c:v>5735</c:v>
                </c:pt>
                <c:pt idx="6">
                  <c:v>3776</c:v>
                </c:pt>
                <c:pt idx="7">
                  <c:v>3235</c:v>
                </c:pt>
                <c:pt idx="8">
                  <c:v>5429</c:v>
                </c:pt>
                <c:pt idx="9">
                  <c:v>9984</c:v>
                </c:pt>
                <c:pt idx="10">
                  <c:v>3381</c:v>
                </c:pt>
                <c:pt idx="11">
                  <c:v>779</c:v>
                </c:pt>
                <c:pt idx="12">
                  <c:v>4859</c:v>
                </c:pt>
                <c:pt idx="13">
                  <c:v>2711</c:v>
                </c:pt>
                <c:pt idx="14">
                  <c:v>4135</c:v>
                </c:pt>
                <c:pt idx="15">
                  <c:v>1362</c:v>
                </c:pt>
                <c:pt idx="16">
                  <c:v>9253</c:v>
                </c:pt>
                <c:pt idx="17">
                  <c:v>1512</c:v>
                </c:pt>
                <c:pt idx="18">
                  <c:v>3975</c:v>
                </c:pt>
                <c:pt idx="19">
                  <c:v>8851</c:v>
                </c:pt>
                <c:pt idx="20">
                  <c:v>6286</c:v>
                </c:pt>
                <c:pt idx="21">
                  <c:v>1103</c:v>
                </c:pt>
                <c:pt idx="22">
                  <c:v>534</c:v>
                </c:pt>
                <c:pt idx="23">
                  <c:v>408</c:v>
                </c:pt>
                <c:pt idx="24">
                  <c:v>383</c:v>
                </c:pt>
                <c:pt idx="25">
                  <c:v>5190</c:v>
                </c:pt>
                <c:pt idx="26">
                  <c:v>8153</c:v>
                </c:pt>
                <c:pt idx="27">
                  <c:v>1152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9F-409B-A83E-6470EC8484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173</c:v>
                </c:pt>
                <c:pt idx="1">
                  <c:v>223</c:v>
                </c:pt>
                <c:pt idx="2">
                  <c:v>526</c:v>
                </c:pt>
                <c:pt idx="3">
                  <c:v>243</c:v>
                </c:pt>
                <c:pt idx="4">
                  <c:v>264</c:v>
                </c:pt>
                <c:pt idx="5">
                  <c:v>168</c:v>
                </c:pt>
                <c:pt idx="6">
                  <c:v>229</c:v>
                </c:pt>
                <c:pt idx="7">
                  <c:v>299</c:v>
                </c:pt>
                <c:pt idx="8">
                  <c:v>453</c:v>
                </c:pt>
                <c:pt idx="9">
                  <c:v>687</c:v>
                </c:pt>
                <c:pt idx="10">
                  <c:v>1374</c:v>
                </c:pt>
                <c:pt idx="11">
                  <c:v>817</c:v>
                </c:pt>
                <c:pt idx="12">
                  <c:v>1364</c:v>
                </c:pt>
                <c:pt idx="13">
                  <c:v>539</c:v>
                </c:pt>
                <c:pt idx="14">
                  <c:v>543</c:v>
                </c:pt>
                <c:pt idx="15">
                  <c:v>636</c:v>
                </c:pt>
                <c:pt idx="16">
                  <c:v>1514</c:v>
                </c:pt>
                <c:pt idx="17">
                  <c:v>1608</c:v>
                </c:pt>
                <c:pt idx="18">
                  <c:v>1044</c:v>
                </c:pt>
                <c:pt idx="19">
                  <c:v>559</c:v>
                </c:pt>
                <c:pt idx="20">
                  <c:v>581</c:v>
                </c:pt>
                <c:pt idx="21">
                  <c:v>101</c:v>
                </c:pt>
                <c:pt idx="22">
                  <c:v>46</c:v>
                </c:pt>
                <c:pt idx="23">
                  <c:v>693</c:v>
                </c:pt>
                <c:pt idx="24">
                  <c:v>315</c:v>
                </c:pt>
                <c:pt idx="25">
                  <c:v>591</c:v>
                </c:pt>
                <c:pt idx="26">
                  <c:v>843</c:v>
                </c:pt>
                <c:pt idx="27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9F-409B-A83E-6470EC8484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11025</c:v>
                </c:pt>
                <c:pt idx="1">
                  <c:v>15340</c:v>
                </c:pt>
                <c:pt idx="2">
                  <c:v>4374</c:v>
                </c:pt>
                <c:pt idx="3">
                  <c:v>2231</c:v>
                </c:pt>
                <c:pt idx="4">
                  <c:v>1406</c:v>
                </c:pt>
                <c:pt idx="5">
                  <c:v>1063</c:v>
                </c:pt>
                <c:pt idx="6">
                  <c:v>27085</c:v>
                </c:pt>
                <c:pt idx="7">
                  <c:v>4315</c:v>
                </c:pt>
                <c:pt idx="8">
                  <c:v>1902</c:v>
                </c:pt>
                <c:pt idx="9">
                  <c:v>1464</c:v>
                </c:pt>
                <c:pt idx="10">
                  <c:v>5349</c:v>
                </c:pt>
                <c:pt idx="11">
                  <c:v>10676</c:v>
                </c:pt>
                <c:pt idx="12">
                  <c:v>9590</c:v>
                </c:pt>
                <c:pt idx="13">
                  <c:v>13945</c:v>
                </c:pt>
                <c:pt idx="14">
                  <c:v>11888</c:v>
                </c:pt>
                <c:pt idx="15">
                  <c:v>5518</c:v>
                </c:pt>
                <c:pt idx="16">
                  <c:v>7977</c:v>
                </c:pt>
                <c:pt idx="17">
                  <c:v>12198</c:v>
                </c:pt>
                <c:pt idx="18">
                  <c:v>15375</c:v>
                </c:pt>
                <c:pt idx="19">
                  <c:v>10503</c:v>
                </c:pt>
                <c:pt idx="20">
                  <c:v>13856</c:v>
                </c:pt>
                <c:pt idx="21">
                  <c:v>11643</c:v>
                </c:pt>
                <c:pt idx="22">
                  <c:v>7605</c:v>
                </c:pt>
                <c:pt idx="23">
                  <c:v>17066</c:v>
                </c:pt>
                <c:pt idx="24">
                  <c:v>3927</c:v>
                </c:pt>
                <c:pt idx="25">
                  <c:v>16577</c:v>
                </c:pt>
                <c:pt idx="26">
                  <c:v>10381</c:v>
                </c:pt>
                <c:pt idx="27">
                  <c:v>6521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9F-409B-A83E-6470EC848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3206048"/>
        <c:axId val="473205720"/>
      </c:lineChart>
      <c:dateAx>
        <c:axId val="473206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205720"/>
        <c:crosses val="autoZero"/>
        <c:auto val="1"/>
        <c:lblOffset val="100"/>
        <c:baseTimeUnit val="days"/>
      </c:dateAx>
      <c:valAx>
        <c:axId val="47320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20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E52C-BCA5-4472-9E4B-5E46A6BA27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FINAL Monthly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CBE47-55C8-48BF-84AF-4C563CF725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64632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1A086-9AC7-4C9B-A9D7-41E3FC459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89120-5E38-48EC-B341-0F17155162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792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27099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99580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1934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446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7015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8859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500200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627772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6518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7656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7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jumeirahemiratestowers (Jumeirah Emirates Towers)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89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 (Burj Al Arab)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5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 (Jumeirah Al Naseem)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94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jumeirahcreeksidehotel (Jumeirah Creekside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7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 (Jumeirah Beach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853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55E35-7A82-4D6C-BABF-01306422E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24754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89FEB-2E4B-4054-876B-AA47CCDA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254E6-C385-43DF-9BE7-1F6E282AED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9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55342-99B3-4ABA-A5B7-7DCECC109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65301-6F26-4195-AC76-CE13FFB7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181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2B52B-B5BD-4FA1-B83C-ECC810B42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HEADLINE NUMBERS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28A25-1913-43E2-811E-170BBAC67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4885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784916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16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07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587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502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680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63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851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494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8969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883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48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618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10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628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26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885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297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91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4866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21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800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682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2349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0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5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27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13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Emirates Towers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768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88EA1-ECC8-4581-BD64-A3BCA26EB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0089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56A8-9F09-486B-AF20-445CDFB67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HEADLINE NUMBERS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69820-71B9-4C17-A78C-34B0FD69D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996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232149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390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5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103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26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679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711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543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30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67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26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407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294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678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231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184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476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68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94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424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20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696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933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979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04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Creekside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65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Al 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76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9BEB4-F8FE-4905-9EFE-7748A05E3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81261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EC4F8-1C97-412A-BA44-28D067CD5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B2F254-0075-4E23-8E2B-9CE2E75446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1473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4C024-3CAF-4CB6-B3EA-4959DCCD2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80F46-8F21-48AF-B51C-FD273F1DF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07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E5607-7F43-4FE3-870F-998F223B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B8751-14E4-488C-B99C-498C9F90B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92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98830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177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8184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914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687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271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4421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939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4088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479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70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071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5640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174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1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11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73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86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34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54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331DD-F97B-4809-9034-F73F8147F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35465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04B09-46BC-49CD-9EA9-1014C25D4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377E5E-1A03-4DE0-99DE-6C7466B5FA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9808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9515F-4E4B-4559-B991-4532621B4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A3A6-49E8-4AC3-BCB7-C74C910AD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017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72D1-7A2D-4A75-9F76-6C56EC6C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DC722-1FC5-418C-B534-0F0A4F964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823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44294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2218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369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5995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561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17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(Jumeirah Beach Hotel) - 2018-02-28 02:17:14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Believe in yourself and you will be unstoppable @talisefitness
Thanks 📷@that.girl.edawl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27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(Burj Al Arab) - 2018-02-28 00:42:39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Dine with fabulous views @ScapeDubai #DubaiRestaurantWeek #BurjAlArab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87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(Madinat Jumeirah) - 2018-02-28 00:30:12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Wake up with a smile and discover the new day! #RediscoverMadinat @jumeirahalqasr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6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(Jumeirah Beach Hotel) - 2018-02-27 08:21:32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Aromatic flavours that will delight your senses @nayarestaurant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3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jumeirahcreeksidehotel (Jumeirah Creekside Hotel) - 2018-02-27 02:54:40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The latest addition to the Jumeirah family opens tomorrow @JumeirahRoyalSaray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38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(Jumeirah Beach Hotel) - 2018-02-27 02:49:47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The latest addition to the Jumeirah family opens tomorrow @JumeirahRoyalSaray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9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jumeirahalnaseem (Jumeirah Al Naseem) - 2018-02-27 02:44:47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Welcome to the family @JumeirahRoyalSaray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76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(Madinat Jumeirah) - 2018-02-27 02:42:38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Welcome to the family @JumeirahRoyalSaray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57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9EFA1-DE89-48A7-80BC-24BA8F072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76017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10BE-CBCF-4A09-94BF-2AB97D58A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B93822-D44D-44B6-88BB-3ABBEF609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453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27402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5246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44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9757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2688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5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(Burj Al Arab) - 2018-02-27 02:33:34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Welcome to the family @JumeirahRoyalSaray.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65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jumeirahalnaseem (Jumeirah Al Naseem) - 2018-02-27 00:07:56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Just another morning in paradise 🌴 #DiscoverAlNaseem 📸 @salesbook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14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(Burj Al Arab) - 2018-02-26 06:34:44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Seafood extravaganza by @nathanoutlaw #BurjAlArab #NathanOutlawAtAlMahara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05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(Madinat Jumeirah) - 2018-02-26 04:22:53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Seasoned and sprinkled with love @tortugamexicankitchen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(Jumeirah Beach Hotel) - 2018-02-26 04:17:46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day in the ocean is a day well spent 
Thanks 📷@life_as_rene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07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jumeirahcreeksidehotel (Jumeirah Creekside Hotel) - 2018-02-24 10:39:08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moments will you create this week that last a lifetime? #photography #sunset
Thanks 📸 @abdulazizbusaud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23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(Jumeirah Beach Hotel) - 2018-02-24 08:33:07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Soaking in the sunset
Thanks 📷@cosmetiqua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920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E88FD-E2DE-45DE-8F4F-BE8FCAA7E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11386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9D1E-CB43-4F47-A665-419BF2A85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56E27-B32E-4CD3-BACA-863A86A40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419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41759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5724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2032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4938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245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33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(Madinat Jumeirah) - 2018-02-24 03:11:24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Once in a while, something amazing comes along... Thanks 📷@laura_mira_
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5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(Burj Al Arab) - 2018-02-23 05:26:38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perfect stage for the world's leading seafood chef to educate and inspire @nathanoutlaw #nathanoutlaw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62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(Madinat Jumeirah) - 2018-02-23 03:26:44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Happiness is making incredible memories in gorgeous destinations
Thanks 📷@innavoronkova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70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(Burj Al Arab) - 2018-02-23 02:51:42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fun-filled Friday out @BurjAlArab #TheTerrace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15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(Jumeirah Beach Hotel) - 2018-02-23 00:09:54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 happiness depends on a leisurely breakfast - John Gunther @dhowandanchor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94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(Jumeirah Beach Hotel) - 2018-02-22 14:06:37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weather is perfect for a feast on the beach; Villa Beach, to be precise #DubaiRestaurantWeek @dubaifoodfest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97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(Madinat Jumeirah) - 2018-02-22 09:07:13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Getting lost in the lights @jumeirahalqasr 
Thanks 📷@alphaspotting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392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54536-08B8-4ABC-A309-CCE60DF86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64985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09C69-EE72-4E9C-A255-1387BB33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CF40A-B5AF-445F-A83C-3F64BB3812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52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72052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9830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8466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5961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421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8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(Jumeirah Beach Hotel) - 2018-02-22 07:48:58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Flavours so big, you won't know when to stop ordering at Naya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46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(Burj Al Arab) - 2018-02-22 05:21:11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Surroundings to inspire, experience to remember. #TheTerrace #BurjAlArab #Dubai
Thank you 📸@laura_micki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72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(Burj Al Arab) - 2018-02-21 08:01:13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Spectacular city of #Dubai 
#BurjAlArab#Jumeirah #Views
Thank you 📸@danielcheongdubai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26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DD634-A02D-4390-9BBF-DE81A3C1B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89712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CD374-E1BC-4661-A3F4-9445C51C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60933A-4747-46A9-8773-8BAF29DBB3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921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66988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5733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9939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4060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143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213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493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789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825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21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403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130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50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22106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2892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1968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7570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2593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78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 - 2018-02-28 02:45:04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Believe in yourself and you will be unstoppable @talisefitness
Thanks 📷[IG/that.girl.edawl]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2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 - 2018-02-28 02:45:04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Mussel up for March 1's #BigBiteOut
#DiscoverAlNaseem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56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 - 2018-02-28 00:46:43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Dine with fabulous views @ScapeDubai #DubaiRestaurantWeek #BurjAlArab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60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B6F61-DC92-4CF8-88D0-0E7D0DD72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31525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7FF45-3446-48E3-AFDA-CC6D5009B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E6B34-8CB4-4227-A1B2-0BDED87AE2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60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757973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1230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6214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1958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332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861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9025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2824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451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332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285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356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6213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8297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941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405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983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1177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56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 - 2018-02-28 00:26:09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Wake up with a smile and discover the new day! #RediscoverMadinat Jumeirah Al Qasr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23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 - 2018-02-27 08:18:50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Aromatic flavours that will delight your senses Naya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52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 - 2018-02-27 07:47:21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the video everyone is talking about. Discover how we sent JB ONeill and XDubai on the ultimate wakecation captured by Dubai Film.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540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EB17B-1569-4D97-8495-355A91570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14019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A0B33-3CBA-4561-9ABC-C6EB2108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06B43-D08B-45F6-B751-A4FB6C5CFE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0842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432767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4109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79338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2777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495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9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44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01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489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20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915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115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2887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7590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9118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771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53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5857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34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Creekside Hotel - 2018-02-27 02:56:41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The latest addition to the Jumeirah family opens tomorrow Jumeirah Royal Saray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58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 - 2018-02-27 02:52:18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The latest addition to the Jumeirah family opens tomorrow Jumeirah Royal Saray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6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Al Naseem - 2018-02-27 02:45:34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Welcome to the family Jumeirah Royal Saray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84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78074-7BB6-4A9A-9E5A-989166915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72137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D1EA0-00B0-48A3-9F56-D6642005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636E0-8532-4946-8481-95798AF25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614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584852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02648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8540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223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813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949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295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896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437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027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432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385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759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53834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769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257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8326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226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6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 - 2018-02-27 02:40:07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Welcome to the family Jumeirah Royal Saray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78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 - 2018-02-27 02:22:23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#TravelTuesday - Welcome to the family Jumeirah Royal Saray.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9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 - 2018-02-26 07:29:34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Six restaurants. One night. See you at #BigBiteOut this Thursday!
https://experiencejumeirah.com/2018/02/25/madinat-jumeirahs-big-bite-out-is-back/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779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8A293-E85E-4C5B-8132-138061BC5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712150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F25A-8DFD-41CC-A0CC-F1E47357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6A622-C609-4844-8198-CB1A8B1D9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704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620840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1870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53042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585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906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554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560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63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421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697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382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601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471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0491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4686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579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741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4425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42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 - 2018-02-26 06:38:13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Seafood extravaganza by @NathanOutlaw #BurjAlArab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63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Al Naseem - 2018-02-26 04:56:33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Big Bite Out is back at Madinat Jumeirah. Our Thursday plans are sorted, have you made yours? 
http://www.shortlistdubai.com/events-attractions/article/19095-big-bite-out-madinat-jumeirah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573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EF27-7E49-4F87-8A06-B5FFAFC74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50092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195D1-0D52-497A-8171-D078B57A9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90981-452E-4251-8476-BBF79CBC3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270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30427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35473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8224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4500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617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505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876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748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875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38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230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710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23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41975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668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896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0844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1949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33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 - 2018-02-26 04:19:10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Seasoned and sprinkled with love Tortuga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7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 - 2018-02-26 04:15:35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day in the ocean is a day well spent 
Thanks 📷 [IG/life_as_rene]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Creekside Hotel - 2018-02-24 10:32:02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Bridges make adventures easier to take. Which one will you cross? #OldDubai
Thanks IG/iiabeer_14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015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AEB26-09E2-4D18-B1F3-B5BC25815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90552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F48A1-BA96-4BA5-BF12-08CA7DE1F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C0380-ECA0-400B-9C29-8BBA0A8DC7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4868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0448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18938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6252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0316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608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029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72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224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553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43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94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89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252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10245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9843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654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576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6323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1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Creekside Hotel - 2018-02-24 10:09:05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moments will you create this week that last a lifetime? #photography #sunset
Thanks IG/abdulazizbusaud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64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 - 2018-02-24 08:25:02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Soaking in the sunset
Thanks 📷[IG/cosmetiqua]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03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Al Naseem - 2018-02-24 04:00:33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Daydreaming 💭 #DiscoverAlNaseem
Thank you IG 📸: @we_our_world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536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15A6D-3069-4A9B-B10E-2D0E6C04B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12701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0C3C9-4BCF-4C63-86C7-81CA954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F6F61-5DD2-4EE8-BDEA-553834195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700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42093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8320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0347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2167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780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215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218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34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196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179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69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756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4534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03805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4973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6951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557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3915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8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 - 2018-02-24 02:30:01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Once in a while, something amazing comes along... 
Thanks 📷[IG/laura_mira_]
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89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Al Naseem - 2018-02-23 08:30:17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Would you enjoy this view? 😍 #DiscoverAlNaseem 
Thank you IG 📸: @oftripsandtales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37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 - 2018-02-23 05:27:18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perfect stage for the world's leading seafood chef educate and inspire @nathanoutlaw #nathanoutlaw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5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2D627-67F6-4A73-ACC8-0495F6815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54548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04E7E-BC8B-4654-8E99-7F0BBB344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POSTS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58747D-8580-40CC-ADB0-765719B92A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416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187413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78156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93702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7296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205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825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252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630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170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082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750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981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278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7832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2825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87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683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3232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0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 - 2018-02-23 02:00:52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fun-filled Friday out @BurjAlArab #TheTerrace #Dubai
Thank you 📸@nobasicshitofficial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5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 - 2018-02-23 01:30:07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Happiness is making incredible memories in gorgeous destinations
Thanks 📷[IG/innavoronkova]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529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CFF9F-C8DF-4C88-B468-D85C7665E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30752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7D78C-D9C8-41BC-A693-075328186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OVERALL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80311F-473E-47E7-A4DA-CDCBA264C7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742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C5C15-3B69-4CDD-AF2C-04E731322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4970A-D477-4E05-9DF5-F2DCD5700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962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1850</Words>
  <Application>Microsoft Office PowerPoint</Application>
  <PresentationFormat>On-screen Show (4:3)</PresentationFormat>
  <Paragraphs>1151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FINAL Monthly Reports</vt:lpstr>
      <vt:lpstr>HEADLINE NUMBERS</vt:lpstr>
      <vt:lpstr>ENGAGEMENT RATE p/d</vt:lpstr>
      <vt:lpstr>HEADLINE NUMBERS - 1 of 2</vt:lpstr>
      <vt:lpstr>HEADLINE NUMBERS - 2 of 2</vt:lpstr>
      <vt:lpstr>ENGAGEMENT RATE p/d</vt:lpstr>
      <vt:lpstr>HEADLINE NUMBERS</vt:lpstr>
      <vt:lpstr>ENGAGEMENT RATE p/d</vt:lpstr>
      <vt:lpstr>TOP POSTS - 1 of 4</vt:lpstr>
      <vt:lpstr>TOP POSTS - 2 of 4</vt:lpstr>
      <vt:lpstr>TOP POSTS - 3 of 4</vt:lpstr>
      <vt:lpstr>TOP POSTS - 4 of 4</vt:lpstr>
      <vt:lpstr>TOP POSTS - 1 of 9</vt:lpstr>
      <vt:lpstr>TOP POSTS - 2 of 9</vt:lpstr>
      <vt:lpstr>TOP POSTS - 3 of 9</vt:lpstr>
      <vt:lpstr>TOP POSTS - 4 of 9</vt:lpstr>
      <vt:lpstr>TOP POSTS - 5 of 9</vt:lpstr>
      <vt:lpstr>TOP POSTS - 6 of 9</vt:lpstr>
      <vt:lpstr>TOP POSTS - 7 of 9</vt:lpstr>
      <vt:lpstr>TOP POSTS - 8 of 9</vt:lpstr>
      <vt:lpstr>TOP POSTS - 9 of 9</vt:lpstr>
      <vt:lpstr>INSTAGRAM: OVERALL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Monthly Reports</dc:title>
  <dc:creator>Administrator</dc:creator>
  <cp:lastModifiedBy>Administrator</cp:lastModifiedBy>
  <cp:revision>1</cp:revision>
  <dcterms:created xsi:type="dcterms:W3CDTF">2018-03-19T14:56:59Z</dcterms:created>
  <dcterms:modified xsi:type="dcterms:W3CDTF">2018-03-19T14:58:16Z</dcterms:modified>
</cp:coreProperties>
</file>