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1.5426</c:v>
                </c:pt>
                <c:pt idx="320">
                  <c:v>1.1578999999999999</c:v>
                </c:pt>
                <c:pt idx="321">
                  <c:v>0.8407</c:v>
                </c:pt>
                <c:pt idx="322">
                  <c:v>3.9784000000000002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2.6911999999999998</c:v>
                </c:pt>
                <c:pt idx="327">
                  <c:v>0</c:v>
                </c:pt>
                <c:pt idx="328">
                  <c:v>0</c:v>
                </c:pt>
                <c:pt idx="329">
                  <c:v>0.93110000000000004</c:v>
                </c:pt>
                <c:pt idx="330">
                  <c:v>3.4155000000000002</c:v>
                </c:pt>
                <c:pt idx="331">
                  <c:v>2.2406000000000001</c:v>
                </c:pt>
                <c:pt idx="332">
                  <c:v>2.2231000000000001</c:v>
                </c:pt>
                <c:pt idx="333">
                  <c:v>0</c:v>
                </c:pt>
                <c:pt idx="334">
                  <c:v>2.8771</c:v>
                </c:pt>
                <c:pt idx="335">
                  <c:v>0.97740000000000005</c:v>
                </c:pt>
                <c:pt idx="336">
                  <c:v>0</c:v>
                </c:pt>
                <c:pt idx="337">
                  <c:v>0.87180000000000002</c:v>
                </c:pt>
                <c:pt idx="338">
                  <c:v>2.6766000000000001</c:v>
                </c:pt>
                <c:pt idx="339">
                  <c:v>2.0278</c:v>
                </c:pt>
                <c:pt idx="340">
                  <c:v>1.0206999999999999</c:v>
                </c:pt>
                <c:pt idx="341">
                  <c:v>1.6359999999999999</c:v>
                </c:pt>
                <c:pt idx="342">
                  <c:v>0</c:v>
                </c:pt>
                <c:pt idx="343">
                  <c:v>0</c:v>
                </c:pt>
                <c:pt idx="344">
                  <c:v>1.1137999999999999</c:v>
                </c:pt>
                <c:pt idx="345">
                  <c:v>0</c:v>
                </c:pt>
                <c:pt idx="346">
                  <c:v>1.147</c:v>
                </c:pt>
                <c:pt idx="347">
                  <c:v>2.5920999999999998</c:v>
                </c:pt>
                <c:pt idx="348">
                  <c:v>0</c:v>
                </c:pt>
                <c:pt idx="349">
                  <c:v>0.81930000000000003</c:v>
                </c:pt>
                <c:pt idx="350">
                  <c:v>1.5664</c:v>
                </c:pt>
                <c:pt idx="351">
                  <c:v>2.8852000000000002</c:v>
                </c:pt>
                <c:pt idx="352">
                  <c:v>0.84689999999999999</c:v>
                </c:pt>
                <c:pt idx="353">
                  <c:v>0.84570000000000001</c:v>
                </c:pt>
                <c:pt idx="354">
                  <c:v>0</c:v>
                </c:pt>
                <c:pt idx="355">
                  <c:v>3.3256000000000001</c:v>
                </c:pt>
                <c:pt idx="356">
                  <c:v>1.9708000000000001</c:v>
                </c:pt>
                <c:pt idx="357">
                  <c:v>1.2506999999999999</c:v>
                </c:pt>
                <c:pt idx="358">
                  <c:v>0</c:v>
                </c:pt>
                <c:pt idx="359">
                  <c:v>4.07</c:v>
                </c:pt>
                <c:pt idx="360">
                  <c:v>0.72319999999999995</c:v>
                </c:pt>
                <c:pt idx="361">
                  <c:v>2.3428</c:v>
                </c:pt>
                <c:pt idx="362">
                  <c:v>0</c:v>
                </c:pt>
                <c:pt idx="363">
                  <c:v>1.0553999999999999</c:v>
                </c:pt>
                <c:pt idx="364">
                  <c:v>3.4415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2.0059999999999998</c:v>
                </c:pt>
                <c:pt idx="369">
                  <c:v>1.5882000000000001</c:v>
                </c:pt>
                <c:pt idx="370">
                  <c:v>1.5082</c:v>
                </c:pt>
                <c:pt idx="371">
                  <c:v>0</c:v>
                </c:pt>
                <c:pt idx="372">
                  <c:v>0.66839999999999999</c:v>
                </c:pt>
                <c:pt idx="373">
                  <c:v>0</c:v>
                </c:pt>
                <c:pt idx="374">
                  <c:v>0</c:v>
                </c:pt>
                <c:pt idx="375">
                  <c:v>0.89170000000000005</c:v>
                </c:pt>
                <c:pt idx="376">
                  <c:v>0</c:v>
                </c:pt>
                <c:pt idx="377">
                  <c:v>1.6043000000000001</c:v>
                </c:pt>
                <c:pt idx="378">
                  <c:v>0.88490000000000002</c:v>
                </c:pt>
                <c:pt idx="379">
                  <c:v>1.2397</c:v>
                </c:pt>
                <c:pt idx="380">
                  <c:v>1.8048999999999999</c:v>
                </c:pt>
                <c:pt idx="381">
                  <c:v>0</c:v>
                </c:pt>
                <c:pt idx="382">
                  <c:v>0.95109999999999995</c:v>
                </c:pt>
                <c:pt idx="383">
                  <c:v>2.5316999999999998</c:v>
                </c:pt>
                <c:pt idx="384">
                  <c:v>0</c:v>
                </c:pt>
                <c:pt idx="385">
                  <c:v>1.4058999999999999</c:v>
                </c:pt>
                <c:pt idx="386">
                  <c:v>1.5754999999999999</c:v>
                </c:pt>
                <c:pt idx="387">
                  <c:v>0</c:v>
                </c:pt>
                <c:pt idx="388">
                  <c:v>2.3946999999999998</c:v>
                </c:pt>
                <c:pt idx="389">
                  <c:v>3.3953000000000002</c:v>
                </c:pt>
                <c:pt idx="390">
                  <c:v>0</c:v>
                </c:pt>
                <c:pt idx="391">
                  <c:v>3.9239999999999999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0.9486</c:v>
                </c:pt>
                <c:pt idx="397">
                  <c:v>0</c:v>
                </c:pt>
                <c:pt idx="398">
                  <c:v>0</c:v>
                </c:pt>
                <c:pt idx="399">
                  <c:v>1.7073</c:v>
                </c:pt>
                <c:pt idx="400">
                  <c:v>1.2957000000000001</c:v>
                </c:pt>
                <c:pt idx="401">
                  <c:v>1.7737000000000001</c:v>
                </c:pt>
                <c:pt idx="402">
                  <c:v>0.78259999999999996</c:v>
                </c:pt>
                <c:pt idx="403">
                  <c:v>0.55049999999999999</c:v>
                </c:pt>
                <c:pt idx="404">
                  <c:v>1.6903999999999999</c:v>
                </c:pt>
                <c:pt idx="405">
                  <c:v>2.972</c:v>
                </c:pt>
                <c:pt idx="406">
                  <c:v>0</c:v>
                </c:pt>
                <c:pt idx="407">
                  <c:v>0</c:v>
                </c:pt>
                <c:pt idx="408">
                  <c:v>0.79620000000000002</c:v>
                </c:pt>
                <c:pt idx="409">
                  <c:v>0.84130000000000005</c:v>
                </c:pt>
                <c:pt idx="410">
                  <c:v>1.0269999999999999</c:v>
                </c:pt>
                <c:pt idx="411">
                  <c:v>0</c:v>
                </c:pt>
                <c:pt idx="412">
                  <c:v>3.3923999999999999</c:v>
                </c:pt>
                <c:pt idx="413">
                  <c:v>0</c:v>
                </c:pt>
                <c:pt idx="414">
                  <c:v>0.81240000000000001</c:v>
                </c:pt>
                <c:pt idx="415">
                  <c:v>2.9946999999999999</c:v>
                </c:pt>
                <c:pt idx="416">
                  <c:v>1.4381999999999999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2.0813999999999999</c:v>
                </c:pt>
                <c:pt idx="4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3E-481D-8A4D-F749FE7F4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479344"/>
        <c:axId val="364484592"/>
      </c:lineChart>
      <c:dateAx>
        <c:axId val="364479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484592"/>
        <c:crosses val="autoZero"/>
        <c:auto val="1"/>
        <c:lblOffset val="100"/>
        <c:baseTimeUnit val="days"/>
      </c:dateAx>
      <c:valAx>
        <c:axId val="36448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47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Al Naseem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1.1305241521069</c:v>
                </c:pt>
                <c:pt idx="43">
                  <c:v>2.4048096192384998</c:v>
                </c:pt>
                <c:pt idx="44">
                  <c:v>1.8756169792695001</c:v>
                </c:pt>
                <c:pt idx="45">
                  <c:v>3.3073929961088999</c:v>
                </c:pt>
                <c:pt idx="46">
                  <c:v>0</c:v>
                </c:pt>
                <c:pt idx="47">
                  <c:v>1.2322274881516999</c:v>
                </c:pt>
                <c:pt idx="48">
                  <c:v>0</c:v>
                </c:pt>
                <c:pt idx="49">
                  <c:v>0.64456721915284998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1.3274336283185999</c:v>
                </c:pt>
                <c:pt idx="54">
                  <c:v>8.9005235602094004</c:v>
                </c:pt>
                <c:pt idx="55">
                  <c:v>0</c:v>
                </c:pt>
                <c:pt idx="56">
                  <c:v>1.2562814070352</c:v>
                </c:pt>
                <c:pt idx="57">
                  <c:v>0</c:v>
                </c:pt>
                <c:pt idx="58">
                  <c:v>0.62646828504306995</c:v>
                </c:pt>
                <c:pt idx="59">
                  <c:v>4.0247678018575996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1.5378844711177999</c:v>
                </c:pt>
                <c:pt idx="65">
                  <c:v>1.1169024571854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0.80116533139111001</c:v>
                </c:pt>
                <c:pt idx="71">
                  <c:v>1.0152284263958999</c:v>
                </c:pt>
                <c:pt idx="72">
                  <c:v>0</c:v>
                </c:pt>
                <c:pt idx="73">
                  <c:v>1.3581129378126999</c:v>
                </c:pt>
                <c:pt idx="74">
                  <c:v>0</c:v>
                </c:pt>
                <c:pt idx="75">
                  <c:v>0.99290780141844004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2.3119392684609998</c:v>
                </c:pt>
                <c:pt idx="82">
                  <c:v>0</c:v>
                </c:pt>
                <c:pt idx="83">
                  <c:v>0</c:v>
                </c:pt>
                <c:pt idx="84">
                  <c:v>3.8043478260870001</c:v>
                </c:pt>
                <c:pt idx="85">
                  <c:v>0</c:v>
                </c:pt>
                <c:pt idx="86">
                  <c:v>2.7946127946127999</c:v>
                </c:pt>
                <c:pt idx="87">
                  <c:v>0.97380792478172995</c:v>
                </c:pt>
                <c:pt idx="88">
                  <c:v>0.80267558528427996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2.3087071240106001</c:v>
                </c:pt>
                <c:pt idx="94">
                  <c:v>2.5</c:v>
                </c:pt>
                <c:pt idx="95">
                  <c:v>2.9546946815495998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2.9088558500323001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2.3477157360406</c:v>
                </c:pt>
                <c:pt idx="104">
                  <c:v>1.0718789407314</c:v>
                </c:pt>
                <c:pt idx="105">
                  <c:v>0</c:v>
                </c:pt>
                <c:pt idx="106">
                  <c:v>0.93516209476308998</c:v>
                </c:pt>
                <c:pt idx="107">
                  <c:v>0</c:v>
                </c:pt>
                <c:pt idx="108">
                  <c:v>6.8223724646589003</c:v>
                </c:pt>
                <c:pt idx="109">
                  <c:v>1.5882712278558</c:v>
                </c:pt>
                <c:pt idx="110">
                  <c:v>1.0928961748634001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5.1008303677343001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2.6419336706015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7.4771382463689999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5.46875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2.8214616096206999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2.7727272727273</c:v>
                </c:pt>
                <c:pt idx="171">
                  <c:v>5.8556513844757001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1.4311270125224</c:v>
                </c:pt>
                <c:pt idx="176">
                  <c:v>0.75690115761354004</c:v>
                </c:pt>
                <c:pt idx="177">
                  <c:v>1.9512195121950999</c:v>
                </c:pt>
                <c:pt idx="178">
                  <c:v>2.0741394527802002</c:v>
                </c:pt>
                <c:pt idx="179">
                  <c:v>0.39473684210526</c:v>
                </c:pt>
                <c:pt idx="180">
                  <c:v>1.2227074235808</c:v>
                </c:pt>
                <c:pt idx="181">
                  <c:v>0</c:v>
                </c:pt>
                <c:pt idx="182">
                  <c:v>0</c:v>
                </c:pt>
                <c:pt idx="183">
                  <c:v>0.69114470842332998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1.0442773600668001</c:v>
                </c:pt>
                <c:pt idx="195">
                  <c:v>0.66555740432611998</c:v>
                </c:pt>
                <c:pt idx="196">
                  <c:v>1.2442969722107</c:v>
                </c:pt>
                <c:pt idx="197">
                  <c:v>0</c:v>
                </c:pt>
                <c:pt idx="198">
                  <c:v>0.57755775577558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1.4991896272284999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1.5650080256822001</c:v>
                </c:pt>
                <c:pt idx="208">
                  <c:v>1.2360446570973</c:v>
                </c:pt>
                <c:pt idx="209">
                  <c:v>1.7363851617995001</c:v>
                </c:pt>
                <c:pt idx="210">
                  <c:v>2.5370804059329002</c:v>
                </c:pt>
                <c:pt idx="211">
                  <c:v>0.57959814528594</c:v>
                </c:pt>
                <c:pt idx="212">
                  <c:v>0</c:v>
                </c:pt>
                <c:pt idx="213">
                  <c:v>1.7877519969569999</c:v>
                </c:pt>
                <c:pt idx="214">
                  <c:v>1.1882308562806001</c:v>
                </c:pt>
                <c:pt idx="215">
                  <c:v>1.0451661067563001</c:v>
                </c:pt>
                <c:pt idx="216">
                  <c:v>1.9117647058824001</c:v>
                </c:pt>
                <c:pt idx="217">
                  <c:v>0.61327561327560998</c:v>
                </c:pt>
                <c:pt idx="218">
                  <c:v>0</c:v>
                </c:pt>
                <c:pt idx="219">
                  <c:v>1.3226592412113001</c:v>
                </c:pt>
                <c:pt idx="220">
                  <c:v>0.58179329226556997</c:v>
                </c:pt>
                <c:pt idx="221">
                  <c:v>0.67294751009421006</c:v>
                </c:pt>
                <c:pt idx="222">
                  <c:v>1.5176509402837</c:v>
                </c:pt>
                <c:pt idx="223">
                  <c:v>0.38948393378773</c:v>
                </c:pt>
                <c:pt idx="224">
                  <c:v>0.51134547778842998</c:v>
                </c:pt>
                <c:pt idx="225">
                  <c:v>1.2225705329154</c:v>
                </c:pt>
                <c:pt idx="226">
                  <c:v>0.92194222495389999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0.69156293222682996</c:v>
                </c:pt>
                <c:pt idx="231">
                  <c:v>1.1048234977094999</c:v>
                </c:pt>
                <c:pt idx="232">
                  <c:v>0.46113306982871999</c:v>
                </c:pt>
                <c:pt idx="233">
                  <c:v>1.3663315287444999</c:v>
                </c:pt>
                <c:pt idx="234">
                  <c:v>0.40414246021722999</c:v>
                </c:pt>
                <c:pt idx="235">
                  <c:v>0.91971165796668997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1.0770975056689001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0.49331963001028001</c:v>
                </c:pt>
                <c:pt idx="249">
                  <c:v>0.39441747572815999</c:v>
                </c:pt>
                <c:pt idx="250">
                  <c:v>0.61863899421273005</c:v>
                </c:pt>
                <c:pt idx="251">
                  <c:v>1.2595945679984</c:v>
                </c:pt>
                <c:pt idx="252">
                  <c:v>0.65968180054326997</c:v>
                </c:pt>
                <c:pt idx="253">
                  <c:v>0.51773729626079001</c:v>
                </c:pt>
                <c:pt idx="254">
                  <c:v>0.81578448112312996</c:v>
                </c:pt>
                <c:pt idx="255">
                  <c:v>0</c:v>
                </c:pt>
                <c:pt idx="256">
                  <c:v>0.49229054430614999</c:v>
                </c:pt>
                <c:pt idx="257">
                  <c:v>0.45854732208364002</c:v>
                </c:pt>
                <c:pt idx="258">
                  <c:v>0.23508137432188</c:v>
                </c:pt>
                <c:pt idx="259">
                  <c:v>0.26747503566334002</c:v>
                </c:pt>
                <c:pt idx="260">
                  <c:v>0.31706887440550002</c:v>
                </c:pt>
                <c:pt idx="261">
                  <c:v>0.22628372497824001</c:v>
                </c:pt>
                <c:pt idx="262">
                  <c:v>0.86073334480978003</c:v>
                </c:pt>
                <c:pt idx="263">
                  <c:v>0.57422252544204</c:v>
                </c:pt>
                <c:pt idx="264">
                  <c:v>0</c:v>
                </c:pt>
                <c:pt idx="265">
                  <c:v>0</c:v>
                </c:pt>
                <c:pt idx="266">
                  <c:v>0.29830957905203997</c:v>
                </c:pt>
                <c:pt idx="267">
                  <c:v>2.1137145666066002</c:v>
                </c:pt>
                <c:pt idx="268">
                  <c:v>0.45307443365695999</c:v>
                </c:pt>
                <c:pt idx="269">
                  <c:v>0.60829198015047004</c:v>
                </c:pt>
                <c:pt idx="270">
                  <c:v>0.28526148969888998</c:v>
                </c:pt>
                <c:pt idx="271">
                  <c:v>0.58057429781892</c:v>
                </c:pt>
                <c:pt idx="272">
                  <c:v>0</c:v>
                </c:pt>
                <c:pt idx="273">
                  <c:v>0.24679932130186999</c:v>
                </c:pt>
                <c:pt idx="274">
                  <c:v>0.27628549501151001</c:v>
                </c:pt>
                <c:pt idx="275">
                  <c:v>0</c:v>
                </c:pt>
                <c:pt idx="276">
                  <c:v>2.5175465364663001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0.30066145520144</c:v>
                </c:pt>
                <c:pt idx="283">
                  <c:v>0.65334935416040996</c:v>
                </c:pt>
                <c:pt idx="284">
                  <c:v>0.30021014710297</c:v>
                </c:pt>
                <c:pt idx="285">
                  <c:v>0.65996700164991995</c:v>
                </c:pt>
                <c:pt idx="286">
                  <c:v>0.40467625899281001</c:v>
                </c:pt>
                <c:pt idx="287">
                  <c:v>0.37430753106753001</c:v>
                </c:pt>
                <c:pt idx="288">
                  <c:v>0.52348190248280002</c:v>
                </c:pt>
                <c:pt idx="289">
                  <c:v>0.44849753326357</c:v>
                </c:pt>
                <c:pt idx="290">
                  <c:v>0</c:v>
                </c:pt>
                <c:pt idx="291">
                  <c:v>0.52166352702507002</c:v>
                </c:pt>
                <c:pt idx="292">
                  <c:v>0.72639225181597999</c:v>
                </c:pt>
                <c:pt idx="293">
                  <c:v>0.14031149151114999</c:v>
                </c:pt>
                <c:pt idx="294">
                  <c:v>1.4807639081096</c:v>
                </c:pt>
                <c:pt idx="295">
                  <c:v>0.47794619691383</c:v>
                </c:pt>
                <c:pt idx="296">
                  <c:v>0.20283975659229</c:v>
                </c:pt>
                <c:pt idx="297">
                  <c:v>0.70118662351672001</c:v>
                </c:pt>
                <c:pt idx="298">
                  <c:v>0.47144396551723999</c:v>
                </c:pt>
                <c:pt idx="299">
                  <c:v>0.16148566814695001</c:v>
                </c:pt>
                <c:pt idx="300">
                  <c:v>0</c:v>
                </c:pt>
                <c:pt idx="301">
                  <c:v>0</c:v>
                </c:pt>
                <c:pt idx="302">
                  <c:v>0.12100026888949</c:v>
                </c:pt>
                <c:pt idx="303">
                  <c:v>0.20158580835909001</c:v>
                </c:pt>
                <c:pt idx="304">
                  <c:v>0.93972345281245995</c:v>
                </c:pt>
                <c:pt idx="305">
                  <c:v>0.2815768302494</c:v>
                </c:pt>
                <c:pt idx="306">
                  <c:v>0.22763792179968001</c:v>
                </c:pt>
                <c:pt idx="307">
                  <c:v>0</c:v>
                </c:pt>
                <c:pt idx="308">
                  <c:v>0.36067325674592998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0.74113287453679</c:v>
                </c:pt>
                <c:pt idx="320">
                  <c:v>0</c:v>
                </c:pt>
                <c:pt idx="321">
                  <c:v>0</c:v>
                </c:pt>
                <c:pt idx="322">
                  <c:v>2.3365712785507999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0.27272727272726999</c:v>
                </c:pt>
                <c:pt idx="330">
                  <c:v>1.6597510373444</c:v>
                </c:pt>
                <c:pt idx="331">
                  <c:v>1.2422360248447</c:v>
                </c:pt>
                <c:pt idx="332">
                  <c:v>1.4965810863114</c:v>
                </c:pt>
                <c:pt idx="333">
                  <c:v>1.7232510288066001</c:v>
                </c:pt>
                <c:pt idx="334">
                  <c:v>1.2314007183171001</c:v>
                </c:pt>
                <c:pt idx="335">
                  <c:v>0.17902813299233</c:v>
                </c:pt>
                <c:pt idx="336">
                  <c:v>0</c:v>
                </c:pt>
                <c:pt idx="337">
                  <c:v>0.31802569647627998</c:v>
                </c:pt>
                <c:pt idx="338">
                  <c:v>1.1056042699199</c:v>
                </c:pt>
                <c:pt idx="339">
                  <c:v>0.67241816797766996</c:v>
                </c:pt>
                <c:pt idx="340">
                  <c:v>0.21540800810947999</c:v>
                </c:pt>
                <c:pt idx="341">
                  <c:v>0.30383592859856001</c:v>
                </c:pt>
                <c:pt idx="342">
                  <c:v>0.93528816986855001</c:v>
                </c:pt>
                <c:pt idx="343">
                  <c:v>0</c:v>
                </c:pt>
                <c:pt idx="344">
                  <c:v>0</c:v>
                </c:pt>
                <c:pt idx="345">
                  <c:v>0.27704319355245</c:v>
                </c:pt>
                <c:pt idx="346">
                  <c:v>0</c:v>
                </c:pt>
                <c:pt idx="347">
                  <c:v>0.41446872645063998</c:v>
                </c:pt>
                <c:pt idx="348">
                  <c:v>0.26979545739741001</c:v>
                </c:pt>
                <c:pt idx="349">
                  <c:v>0</c:v>
                </c:pt>
                <c:pt idx="350">
                  <c:v>0.23812507833061999</c:v>
                </c:pt>
                <c:pt idx="351">
                  <c:v>1.1144502880039999</c:v>
                </c:pt>
                <c:pt idx="352">
                  <c:v>0.41286125359690001</c:v>
                </c:pt>
                <c:pt idx="353">
                  <c:v>0.30003750468808998</c:v>
                </c:pt>
                <c:pt idx="354">
                  <c:v>0.69956277326671001</c:v>
                </c:pt>
                <c:pt idx="355">
                  <c:v>1.2103818317944</c:v>
                </c:pt>
                <c:pt idx="356">
                  <c:v>0.47357926221336</c:v>
                </c:pt>
                <c:pt idx="357">
                  <c:v>0.46060002489730001</c:v>
                </c:pt>
                <c:pt idx="358">
                  <c:v>1.865671641791</c:v>
                </c:pt>
                <c:pt idx="359">
                  <c:v>0</c:v>
                </c:pt>
                <c:pt idx="360">
                  <c:v>0.14871731317388001</c:v>
                </c:pt>
                <c:pt idx="361">
                  <c:v>0.80157849303243001</c:v>
                </c:pt>
                <c:pt idx="362">
                  <c:v>0</c:v>
                </c:pt>
                <c:pt idx="363">
                  <c:v>0.42667316835303998</c:v>
                </c:pt>
                <c:pt idx="364">
                  <c:v>2.0914396887160001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0.18054886856041999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0.95488183337312005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1.0299625468164999</c:v>
                </c:pt>
                <c:pt idx="400">
                  <c:v>0.19885366709557001</c:v>
                </c:pt>
                <c:pt idx="401">
                  <c:v>0.46772684752104998</c:v>
                </c:pt>
                <c:pt idx="402">
                  <c:v>0.1518691588785</c:v>
                </c:pt>
                <c:pt idx="403">
                  <c:v>0.10504201680672</c:v>
                </c:pt>
                <c:pt idx="404">
                  <c:v>0.60641399416910002</c:v>
                </c:pt>
                <c:pt idx="405">
                  <c:v>0.80391471513457002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0.65033097201253998</c:v>
                </c:pt>
                <c:pt idx="411">
                  <c:v>0</c:v>
                </c:pt>
                <c:pt idx="412">
                  <c:v>0</c:v>
                </c:pt>
                <c:pt idx="413">
                  <c:v>0.30144927536232002</c:v>
                </c:pt>
                <c:pt idx="414">
                  <c:v>0.83352627923129996</c:v>
                </c:pt>
                <c:pt idx="415">
                  <c:v>0.6590357266736</c:v>
                </c:pt>
                <c:pt idx="416">
                  <c:v>1.0510510510511</c:v>
                </c:pt>
                <c:pt idx="417">
                  <c:v>1.2231710131549001</c:v>
                </c:pt>
                <c:pt idx="418">
                  <c:v>0.62262193012797995</c:v>
                </c:pt>
                <c:pt idx="419">
                  <c:v>0.62169007598434001</c:v>
                </c:pt>
                <c:pt idx="420">
                  <c:v>0</c:v>
                </c:pt>
                <c:pt idx="421">
                  <c:v>0.13767783386874999</c:v>
                </c:pt>
                <c:pt idx="422">
                  <c:v>0.67575306379567002</c:v>
                </c:pt>
                <c:pt idx="4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CB-40CC-B385-440F4110C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489184"/>
        <c:axId val="364489512"/>
      </c:lineChart>
      <c:dateAx>
        <c:axId val="364489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489512"/>
        <c:crosses val="autoZero"/>
        <c:auto val="1"/>
        <c:lblOffset val="100"/>
        <c:baseTimeUnit val="days"/>
      </c:dateAx>
      <c:valAx>
        <c:axId val="36448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48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123</c:v>
                </c:pt>
                <c:pt idx="120">
                  <c:v>297</c:v>
                </c:pt>
                <c:pt idx="121">
                  <c:v>363</c:v>
                </c:pt>
                <c:pt idx="122">
                  <c:v>210</c:v>
                </c:pt>
                <c:pt idx="123">
                  <c:v>199</c:v>
                </c:pt>
                <c:pt idx="124">
                  <c:v>768</c:v>
                </c:pt>
                <c:pt idx="125">
                  <c:v>192</c:v>
                </c:pt>
                <c:pt idx="126">
                  <c:v>368</c:v>
                </c:pt>
                <c:pt idx="127">
                  <c:v>265</c:v>
                </c:pt>
                <c:pt idx="128">
                  <c:v>232</c:v>
                </c:pt>
                <c:pt idx="129">
                  <c:v>336</c:v>
                </c:pt>
                <c:pt idx="130">
                  <c:v>0</c:v>
                </c:pt>
                <c:pt idx="131">
                  <c:v>375</c:v>
                </c:pt>
                <c:pt idx="132">
                  <c:v>169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298</c:v>
                </c:pt>
                <c:pt idx="138">
                  <c:v>242</c:v>
                </c:pt>
                <c:pt idx="139">
                  <c:v>174</c:v>
                </c:pt>
                <c:pt idx="140">
                  <c:v>0</c:v>
                </c:pt>
                <c:pt idx="141">
                  <c:v>473</c:v>
                </c:pt>
                <c:pt idx="142">
                  <c:v>243</c:v>
                </c:pt>
                <c:pt idx="143">
                  <c:v>172</c:v>
                </c:pt>
                <c:pt idx="144">
                  <c:v>281</c:v>
                </c:pt>
                <c:pt idx="145">
                  <c:v>465</c:v>
                </c:pt>
                <c:pt idx="146">
                  <c:v>247</c:v>
                </c:pt>
                <c:pt idx="147">
                  <c:v>427</c:v>
                </c:pt>
                <c:pt idx="148">
                  <c:v>180</c:v>
                </c:pt>
                <c:pt idx="149">
                  <c:v>0</c:v>
                </c:pt>
                <c:pt idx="150">
                  <c:v>242</c:v>
                </c:pt>
                <c:pt idx="151">
                  <c:v>0</c:v>
                </c:pt>
                <c:pt idx="152">
                  <c:v>0</c:v>
                </c:pt>
                <c:pt idx="153">
                  <c:v>408</c:v>
                </c:pt>
                <c:pt idx="154">
                  <c:v>287</c:v>
                </c:pt>
                <c:pt idx="155">
                  <c:v>224</c:v>
                </c:pt>
                <c:pt idx="156">
                  <c:v>808</c:v>
                </c:pt>
                <c:pt idx="157">
                  <c:v>184</c:v>
                </c:pt>
                <c:pt idx="158">
                  <c:v>157</c:v>
                </c:pt>
                <c:pt idx="159">
                  <c:v>577</c:v>
                </c:pt>
                <c:pt idx="160">
                  <c:v>0</c:v>
                </c:pt>
                <c:pt idx="161">
                  <c:v>377</c:v>
                </c:pt>
                <c:pt idx="162">
                  <c:v>236</c:v>
                </c:pt>
                <c:pt idx="163">
                  <c:v>252</c:v>
                </c:pt>
                <c:pt idx="164">
                  <c:v>250</c:v>
                </c:pt>
                <c:pt idx="165">
                  <c:v>233</c:v>
                </c:pt>
                <c:pt idx="166">
                  <c:v>348</c:v>
                </c:pt>
                <c:pt idx="167">
                  <c:v>356</c:v>
                </c:pt>
                <c:pt idx="168">
                  <c:v>253</c:v>
                </c:pt>
                <c:pt idx="169">
                  <c:v>414</c:v>
                </c:pt>
                <c:pt idx="170">
                  <c:v>0</c:v>
                </c:pt>
                <c:pt idx="171">
                  <c:v>237</c:v>
                </c:pt>
                <c:pt idx="172">
                  <c:v>290</c:v>
                </c:pt>
                <c:pt idx="173">
                  <c:v>326</c:v>
                </c:pt>
                <c:pt idx="174">
                  <c:v>311</c:v>
                </c:pt>
                <c:pt idx="175">
                  <c:v>274</c:v>
                </c:pt>
                <c:pt idx="176">
                  <c:v>315</c:v>
                </c:pt>
                <c:pt idx="177">
                  <c:v>306</c:v>
                </c:pt>
                <c:pt idx="178">
                  <c:v>436</c:v>
                </c:pt>
                <c:pt idx="179">
                  <c:v>305</c:v>
                </c:pt>
                <c:pt idx="180">
                  <c:v>343</c:v>
                </c:pt>
                <c:pt idx="181">
                  <c:v>199</c:v>
                </c:pt>
                <c:pt idx="182">
                  <c:v>297</c:v>
                </c:pt>
                <c:pt idx="183">
                  <c:v>255</c:v>
                </c:pt>
                <c:pt idx="184">
                  <c:v>165</c:v>
                </c:pt>
                <c:pt idx="185">
                  <c:v>180</c:v>
                </c:pt>
                <c:pt idx="186">
                  <c:v>291</c:v>
                </c:pt>
                <c:pt idx="187">
                  <c:v>258</c:v>
                </c:pt>
                <c:pt idx="188">
                  <c:v>165</c:v>
                </c:pt>
                <c:pt idx="189">
                  <c:v>328</c:v>
                </c:pt>
                <c:pt idx="190">
                  <c:v>404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349</c:v>
                </c:pt>
                <c:pt idx="195">
                  <c:v>212</c:v>
                </c:pt>
                <c:pt idx="196">
                  <c:v>381</c:v>
                </c:pt>
                <c:pt idx="197">
                  <c:v>0</c:v>
                </c:pt>
                <c:pt idx="198">
                  <c:v>160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419</c:v>
                </c:pt>
                <c:pt idx="203">
                  <c:v>174</c:v>
                </c:pt>
                <c:pt idx="204">
                  <c:v>0</c:v>
                </c:pt>
                <c:pt idx="205">
                  <c:v>0</c:v>
                </c:pt>
                <c:pt idx="206">
                  <c:v>413</c:v>
                </c:pt>
                <c:pt idx="207">
                  <c:v>448</c:v>
                </c:pt>
                <c:pt idx="208">
                  <c:v>294</c:v>
                </c:pt>
                <c:pt idx="209">
                  <c:v>0</c:v>
                </c:pt>
                <c:pt idx="210">
                  <c:v>351</c:v>
                </c:pt>
                <c:pt idx="211">
                  <c:v>239</c:v>
                </c:pt>
                <c:pt idx="212">
                  <c:v>0</c:v>
                </c:pt>
                <c:pt idx="213">
                  <c:v>0</c:v>
                </c:pt>
                <c:pt idx="214">
                  <c:v>397</c:v>
                </c:pt>
                <c:pt idx="215">
                  <c:v>299</c:v>
                </c:pt>
                <c:pt idx="216">
                  <c:v>388</c:v>
                </c:pt>
                <c:pt idx="217">
                  <c:v>0</c:v>
                </c:pt>
                <c:pt idx="218">
                  <c:v>288</c:v>
                </c:pt>
                <c:pt idx="219">
                  <c:v>580</c:v>
                </c:pt>
                <c:pt idx="220">
                  <c:v>195</c:v>
                </c:pt>
                <c:pt idx="221">
                  <c:v>366</c:v>
                </c:pt>
                <c:pt idx="222">
                  <c:v>0</c:v>
                </c:pt>
                <c:pt idx="223">
                  <c:v>498</c:v>
                </c:pt>
                <c:pt idx="224">
                  <c:v>0</c:v>
                </c:pt>
                <c:pt idx="225">
                  <c:v>339</c:v>
                </c:pt>
                <c:pt idx="226">
                  <c:v>452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513</c:v>
                </c:pt>
                <c:pt idx="231">
                  <c:v>408</c:v>
                </c:pt>
                <c:pt idx="232">
                  <c:v>335</c:v>
                </c:pt>
                <c:pt idx="233">
                  <c:v>926</c:v>
                </c:pt>
                <c:pt idx="234">
                  <c:v>257</c:v>
                </c:pt>
                <c:pt idx="235">
                  <c:v>580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255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667</c:v>
                </c:pt>
                <c:pt idx="246">
                  <c:v>0</c:v>
                </c:pt>
                <c:pt idx="247">
                  <c:v>0</c:v>
                </c:pt>
                <c:pt idx="248">
                  <c:v>446</c:v>
                </c:pt>
                <c:pt idx="249">
                  <c:v>264</c:v>
                </c:pt>
                <c:pt idx="250">
                  <c:v>626</c:v>
                </c:pt>
                <c:pt idx="251">
                  <c:v>343</c:v>
                </c:pt>
                <c:pt idx="252">
                  <c:v>491</c:v>
                </c:pt>
                <c:pt idx="253">
                  <c:v>296</c:v>
                </c:pt>
                <c:pt idx="254">
                  <c:v>425</c:v>
                </c:pt>
                <c:pt idx="255">
                  <c:v>0</c:v>
                </c:pt>
                <c:pt idx="256">
                  <c:v>410</c:v>
                </c:pt>
                <c:pt idx="257">
                  <c:v>386</c:v>
                </c:pt>
                <c:pt idx="258">
                  <c:v>183</c:v>
                </c:pt>
                <c:pt idx="259">
                  <c:v>0</c:v>
                </c:pt>
                <c:pt idx="260">
                  <c:v>242</c:v>
                </c:pt>
                <c:pt idx="261">
                  <c:v>200</c:v>
                </c:pt>
                <c:pt idx="262">
                  <c:v>507</c:v>
                </c:pt>
                <c:pt idx="263">
                  <c:v>449</c:v>
                </c:pt>
                <c:pt idx="264">
                  <c:v>0</c:v>
                </c:pt>
                <c:pt idx="265">
                  <c:v>0</c:v>
                </c:pt>
                <c:pt idx="266">
                  <c:v>358</c:v>
                </c:pt>
                <c:pt idx="267">
                  <c:v>958</c:v>
                </c:pt>
                <c:pt idx="268">
                  <c:v>323</c:v>
                </c:pt>
                <c:pt idx="269">
                  <c:v>424</c:v>
                </c:pt>
                <c:pt idx="270">
                  <c:v>173</c:v>
                </c:pt>
                <c:pt idx="271">
                  <c:v>504</c:v>
                </c:pt>
                <c:pt idx="272">
                  <c:v>0</c:v>
                </c:pt>
                <c:pt idx="273">
                  <c:v>261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236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372</c:v>
                </c:pt>
                <c:pt idx="283">
                  <c:v>379</c:v>
                </c:pt>
                <c:pt idx="284">
                  <c:v>327</c:v>
                </c:pt>
                <c:pt idx="285">
                  <c:v>494</c:v>
                </c:pt>
                <c:pt idx="286">
                  <c:v>405</c:v>
                </c:pt>
                <c:pt idx="287">
                  <c:v>179</c:v>
                </c:pt>
                <c:pt idx="288">
                  <c:v>0</c:v>
                </c:pt>
                <c:pt idx="289">
                  <c:v>321</c:v>
                </c:pt>
                <c:pt idx="290">
                  <c:v>0</c:v>
                </c:pt>
                <c:pt idx="291">
                  <c:v>267</c:v>
                </c:pt>
                <c:pt idx="292">
                  <c:v>726</c:v>
                </c:pt>
                <c:pt idx="293">
                  <c:v>164</c:v>
                </c:pt>
                <c:pt idx="294">
                  <c:v>813</c:v>
                </c:pt>
                <c:pt idx="295">
                  <c:v>434</c:v>
                </c:pt>
                <c:pt idx="296">
                  <c:v>355</c:v>
                </c:pt>
                <c:pt idx="297">
                  <c:v>860</c:v>
                </c:pt>
                <c:pt idx="298">
                  <c:v>379</c:v>
                </c:pt>
                <c:pt idx="299">
                  <c:v>0</c:v>
                </c:pt>
                <c:pt idx="300">
                  <c:v>213</c:v>
                </c:pt>
                <c:pt idx="301">
                  <c:v>221</c:v>
                </c:pt>
                <c:pt idx="302">
                  <c:v>0</c:v>
                </c:pt>
                <c:pt idx="303">
                  <c:v>193</c:v>
                </c:pt>
                <c:pt idx="304">
                  <c:v>727</c:v>
                </c:pt>
                <c:pt idx="305">
                  <c:v>290</c:v>
                </c:pt>
                <c:pt idx="306">
                  <c:v>189</c:v>
                </c:pt>
                <c:pt idx="307">
                  <c:v>1135</c:v>
                </c:pt>
                <c:pt idx="308">
                  <c:v>398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271</c:v>
                </c:pt>
                <c:pt idx="313">
                  <c:v>318</c:v>
                </c:pt>
                <c:pt idx="314">
                  <c:v>294</c:v>
                </c:pt>
                <c:pt idx="315">
                  <c:v>199</c:v>
                </c:pt>
                <c:pt idx="316">
                  <c:v>252</c:v>
                </c:pt>
                <c:pt idx="317">
                  <c:v>875</c:v>
                </c:pt>
                <c:pt idx="318">
                  <c:v>0</c:v>
                </c:pt>
                <c:pt idx="319">
                  <c:v>397</c:v>
                </c:pt>
                <c:pt idx="320">
                  <c:v>303</c:v>
                </c:pt>
                <c:pt idx="321">
                  <c:v>221</c:v>
                </c:pt>
                <c:pt idx="322">
                  <c:v>1039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713</c:v>
                </c:pt>
                <c:pt idx="327">
                  <c:v>0</c:v>
                </c:pt>
                <c:pt idx="328">
                  <c:v>0</c:v>
                </c:pt>
                <c:pt idx="329">
                  <c:v>249</c:v>
                </c:pt>
                <c:pt idx="330">
                  <c:v>917</c:v>
                </c:pt>
                <c:pt idx="331">
                  <c:v>601</c:v>
                </c:pt>
                <c:pt idx="332">
                  <c:v>592</c:v>
                </c:pt>
                <c:pt idx="333">
                  <c:v>0</c:v>
                </c:pt>
                <c:pt idx="334">
                  <c:v>766</c:v>
                </c:pt>
                <c:pt idx="335">
                  <c:v>266</c:v>
                </c:pt>
                <c:pt idx="336">
                  <c:v>0</c:v>
                </c:pt>
                <c:pt idx="337">
                  <c:v>241</c:v>
                </c:pt>
                <c:pt idx="338">
                  <c:v>738</c:v>
                </c:pt>
                <c:pt idx="339">
                  <c:v>565</c:v>
                </c:pt>
                <c:pt idx="340">
                  <c:v>285</c:v>
                </c:pt>
                <c:pt idx="341">
                  <c:v>455</c:v>
                </c:pt>
                <c:pt idx="342">
                  <c:v>0</c:v>
                </c:pt>
                <c:pt idx="343">
                  <c:v>0</c:v>
                </c:pt>
                <c:pt idx="344">
                  <c:v>316</c:v>
                </c:pt>
                <c:pt idx="345">
                  <c:v>0</c:v>
                </c:pt>
                <c:pt idx="346">
                  <c:v>325</c:v>
                </c:pt>
                <c:pt idx="347">
                  <c:v>734</c:v>
                </c:pt>
                <c:pt idx="348">
                  <c:v>0</c:v>
                </c:pt>
                <c:pt idx="349">
                  <c:v>235</c:v>
                </c:pt>
                <c:pt idx="350">
                  <c:v>448</c:v>
                </c:pt>
                <c:pt idx="351">
                  <c:v>823</c:v>
                </c:pt>
                <c:pt idx="352">
                  <c:v>241</c:v>
                </c:pt>
                <c:pt idx="353">
                  <c:v>243</c:v>
                </c:pt>
                <c:pt idx="354">
                  <c:v>0</c:v>
                </c:pt>
                <c:pt idx="355">
                  <c:v>946</c:v>
                </c:pt>
                <c:pt idx="356">
                  <c:v>567</c:v>
                </c:pt>
                <c:pt idx="357">
                  <c:v>359</c:v>
                </c:pt>
                <c:pt idx="358">
                  <c:v>0</c:v>
                </c:pt>
                <c:pt idx="359">
                  <c:v>1171</c:v>
                </c:pt>
                <c:pt idx="360">
                  <c:v>209</c:v>
                </c:pt>
                <c:pt idx="361">
                  <c:v>681</c:v>
                </c:pt>
                <c:pt idx="362">
                  <c:v>0</c:v>
                </c:pt>
                <c:pt idx="363">
                  <c:v>309</c:v>
                </c:pt>
                <c:pt idx="364">
                  <c:v>1005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580</c:v>
                </c:pt>
                <c:pt idx="369">
                  <c:v>470</c:v>
                </c:pt>
                <c:pt idx="370">
                  <c:v>445</c:v>
                </c:pt>
                <c:pt idx="371">
                  <c:v>0</c:v>
                </c:pt>
                <c:pt idx="372">
                  <c:v>194</c:v>
                </c:pt>
                <c:pt idx="373">
                  <c:v>0</c:v>
                </c:pt>
                <c:pt idx="374">
                  <c:v>0</c:v>
                </c:pt>
                <c:pt idx="375">
                  <c:v>266</c:v>
                </c:pt>
                <c:pt idx="376">
                  <c:v>0</c:v>
                </c:pt>
                <c:pt idx="377">
                  <c:v>483</c:v>
                </c:pt>
                <c:pt idx="378">
                  <c:v>266</c:v>
                </c:pt>
                <c:pt idx="379">
                  <c:v>371</c:v>
                </c:pt>
                <c:pt idx="380">
                  <c:v>530</c:v>
                </c:pt>
                <c:pt idx="381">
                  <c:v>0</c:v>
                </c:pt>
                <c:pt idx="382">
                  <c:v>290</c:v>
                </c:pt>
                <c:pt idx="383">
                  <c:v>759</c:v>
                </c:pt>
                <c:pt idx="384">
                  <c:v>0</c:v>
                </c:pt>
                <c:pt idx="385">
                  <c:v>430</c:v>
                </c:pt>
                <c:pt idx="386">
                  <c:v>481</c:v>
                </c:pt>
                <c:pt idx="387">
                  <c:v>0</c:v>
                </c:pt>
                <c:pt idx="388">
                  <c:v>731</c:v>
                </c:pt>
                <c:pt idx="389">
                  <c:v>1041</c:v>
                </c:pt>
                <c:pt idx="390">
                  <c:v>0</c:v>
                </c:pt>
                <c:pt idx="391">
                  <c:v>1203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293</c:v>
                </c:pt>
                <c:pt idx="397">
                  <c:v>0</c:v>
                </c:pt>
                <c:pt idx="398">
                  <c:v>0</c:v>
                </c:pt>
                <c:pt idx="399">
                  <c:v>528</c:v>
                </c:pt>
                <c:pt idx="400">
                  <c:v>398</c:v>
                </c:pt>
                <c:pt idx="401">
                  <c:v>559</c:v>
                </c:pt>
                <c:pt idx="402">
                  <c:v>245</c:v>
                </c:pt>
                <c:pt idx="403">
                  <c:v>173</c:v>
                </c:pt>
                <c:pt idx="404">
                  <c:v>533</c:v>
                </c:pt>
                <c:pt idx="405">
                  <c:v>928</c:v>
                </c:pt>
                <c:pt idx="406">
                  <c:v>0</c:v>
                </c:pt>
                <c:pt idx="407">
                  <c:v>0</c:v>
                </c:pt>
                <c:pt idx="408">
                  <c:v>252</c:v>
                </c:pt>
                <c:pt idx="409">
                  <c:v>269</c:v>
                </c:pt>
                <c:pt idx="410">
                  <c:v>329</c:v>
                </c:pt>
                <c:pt idx="411">
                  <c:v>0</c:v>
                </c:pt>
                <c:pt idx="412">
                  <c:v>1083</c:v>
                </c:pt>
                <c:pt idx="413">
                  <c:v>0</c:v>
                </c:pt>
                <c:pt idx="414">
                  <c:v>262</c:v>
                </c:pt>
                <c:pt idx="415">
                  <c:v>958</c:v>
                </c:pt>
                <c:pt idx="416">
                  <c:v>455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672</c:v>
                </c:pt>
                <c:pt idx="4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1B-4987-A535-AF13C82E8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212680"/>
        <c:axId val="375210712"/>
      </c:lineChart>
      <c:dateAx>
        <c:axId val="375212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10712"/>
        <c:crosses val="autoZero"/>
        <c:auto val="1"/>
        <c:lblOffset val="100"/>
        <c:baseTimeUnit val="days"/>
      </c:dateAx>
      <c:valAx>
        <c:axId val="37521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1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Al Naseem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11</c:v>
                </c:pt>
                <c:pt idx="43">
                  <c:v>23</c:v>
                </c:pt>
                <c:pt idx="44">
                  <c:v>18</c:v>
                </c:pt>
                <c:pt idx="45">
                  <c:v>33</c:v>
                </c:pt>
                <c:pt idx="46">
                  <c:v>0</c:v>
                </c:pt>
                <c:pt idx="47">
                  <c:v>13</c:v>
                </c:pt>
                <c:pt idx="48">
                  <c:v>0</c:v>
                </c:pt>
                <c:pt idx="49">
                  <c:v>7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15</c:v>
                </c:pt>
                <c:pt idx="54">
                  <c:v>87</c:v>
                </c:pt>
                <c:pt idx="55">
                  <c:v>0</c:v>
                </c:pt>
                <c:pt idx="56">
                  <c:v>14</c:v>
                </c:pt>
                <c:pt idx="57">
                  <c:v>0</c:v>
                </c:pt>
                <c:pt idx="58">
                  <c:v>8</c:v>
                </c:pt>
                <c:pt idx="59">
                  <c:v>46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18</c:v>
                </c:pt>
                <c:pt idx="65">
                  <c:v>12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8</c:v>
                </c:pt>
                <c:pt idx="71">
                  <c:v>11</c:v>
                </c:pt>
                <c:pt idx="72">
                  <c:v>0</c:v>
                </c:pt>
                <c:pt idx="73">
                  <c:v>19</c:v>
                </c:pt>
                <c:pt idx="74">
                  <c:v>0</c:v>
                </c:pt>
                <c:pt idx="75">
                  <c:v>14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29</c:v>
                </c:pt>
                <c:pt idx="82">
                  <c:v>0</c:v>
                </c:pt>
                <c:pt idx="83">
                  <c:v>0</c:v>
                </c:pt>
                <c:pt idx="84">
                  <c:v>37</c:v>
                </c:pt>
                <c:pt idx="85">
                  <c:v>0</c:v>
                </c:pt>
                <c:pt idx="86">
                  <c:v>39</c:v>
                </c:pt>
                <c:pt idx="87">
                  <c:v>14</c:v>
                </c:pt>
                <c:pt idx="88">
                  <c:v>12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32</c:v>
                </c:pt>
                <c:pt idx="94">
                  <c:v>33</c:v>
                </c:pt>
                <c:pt idx="95">
                  <c:v>29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44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35</c:v>
                </c:pt>
                <c:pt idx="104">
                  <c:v>17</c:v>
                </c:pt>
                <c:pt idx="105">
                  <c:v>0</c:v>
                </c:pt>
                <c:pt idx="106">
                  <c:v>15</c:v>
                </c:pt>
                <c:pt idx="107">
                  <c:v>0</c:v>
                </c:pt>
                <c:pt idx="108">
                  <c:v>103</c:v>
                </c:pt>
                <c:pt idx="109">
                  <c:v>25</c:v>
                </c:pt>
                <c:pt idx="110">
                  <c:v>18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79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47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99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75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47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53</c:v>
                </c:pt>
                <c:pt idx="171">
                  <c:v>115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26</c:v>
                </c:pt>
                <c:pt idx="176">
                  <c:v>15</c:v>
                </c:pt>
                <c:pt idx="177">
                  <c:v>42</c:v>
                </c:pt>
                <c:pt idx="178">
                  <c:v>43</c:v>
                </c:pt>
                <c:pt idx="179">
                  <c:v>9</c:v>
                </c:pt>
                <c:pt idx="180">
                  <c:v>26</c:v>
                </c:pt>
                <c:pt idx="181">
                  <c:v>0</c:v>
                </c:pt>
                <c:pt idx="182">
                  <c:v>0</c:v>
                </c:pt>
                <c:pt idx="183">
                  <c:v>12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24</c:v>
                </c:pt>
                <c:pt idx="195">
                  <c:v>16</c:v>
                </c:pt>
                <c:pt idx="196">
                  <c:v>29</c:v>
                </c:pt>
                <c:pt idx="197">
                  <c:v>0</c:v>
                </c:pt>
                <c:pt idx="198">
                  <c:v>13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33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38</c:v>
                </c:pt>
                <c:pt idx="208">
                  <c:v>30</c:v>
                </c:pt>
                <c:pt idx="209">
                  <c:v>41</c:v>
                </c:pt>
                <c:pt idx="210">
                  <c:v>55</c:v>
                </c:pt>
                <c:pt idx="211">
                  <c:v>13</c:v>
                </c:pt>
                <c:pt idx="212">
                  <c:v>0</c:v>
                </c:pt>
                <c:pt idx="213">
                  <c:v>41</c:v>
                </c:pt>
                <c:pt idx="214">
                  <c:v>28</c:v>
                </c:pt>
                <c:pt idx="215">
                  <c:v>26</c:v>
                </c:pt>
                <c:pt idx="216">
                  <c:v>48</c:v>
                </c:pt>
                <c:pt idx="217">
                  <c:v>17</c:v>
                </c:pt>
                <c:pt idx="218">
                  <c:v>0</c:v>
                </c:pt>
                <c:pt idx="219">
                  <c:v>35</c:v>
                </c:pt>
                <c:pt idx="220">
                  <c:v>16</c:v>
                </c:pt>
                <c:pt idx="221">
                  <c:v>19</c:v>
                </c:pt>
                <c:pt idx="222">
                  <c:v>44</c:v>
                </c:pt>
                <c:pt idx="223">
                  <c:v>10</c:v>
                </c:pt>
                <c:pt idx="224">
                  <c:v>13</c:v>
                </c:pt>
                <c:pt idx="225">
                  <c:v>34</c:v>
                </c:pt>
                <c:pt idx="226">
                  <c:v>26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22</c:v>
                </c:pt>
                <c:pt idx="231">
                  <c:v>39</c:v>
                </c:pt>
                <c:pt idx="232">
                  <c:v>16</c:v>
                </c:pt>
                <c:pt idx="233">
                  <c:v>49</c:v>
                </c:pt>
                <c:pt idx="234">
                  <c:v>12</c:v>
                </c:pt>
                <c:pt idx="235">
                  <c:v>37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41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23</c:v>
                </c:pt>
                <c:pt idx="249">
                  <c:v>19</c:v>
                </c:pt>
                <c:pt idx="250">
                  <c:v>29</c:v>
                </c:pt>
                <c:pt idx="251">
                  <c:v>58</c:v>
                </c:pt>
                <c:pt idx="252">
                  <c:v>31</c:v>
                </c:pt>
                <c:pt idx="253">
                  <c:v>26</c:v>
                </c:pt>
                <c:pt idx="254">
                  <c:v>42</c:v>
                </c:pt>
                <c:pt idx="255">
                  <c:v>0</c:v>
                </c:pt>
                <c:pt idx="256">
                  <c:v>24</c:v>
                </c:pt>
                <c:pt idx="257">
                  <c:v>24</c:v>
                </c:pt>
                <c:pt idx="258">
                  <c:v>13</c:v>
                </c:pt>
                <c:pt idx="259">
                  <c:v>15</c:v>
                </c:pt>
                <c:pt idx="260">
                  <c:v>17</c:v>
                </c:pt>
                <c:pt idx="261">
                  <c:v>12</c:v>
                </c:pt>
                <c:pt idx="262">
                  <c:v>46</c:v>
                </c:pt>
                <c:pt idx="263">
                  <c:v>29</c:v>
                </c:pt>
                <c:pt idx="264">
                  <c:v>0</c:v>
                </c:pt>
                <c:pt idx="265">
                  <c:v>0</c:v>
                </c:pt>
                <c:pt idx="266">
                  <c:v>18</c:v>
                </c:pt>
                <c:pt idx="267">
                  <c:v>114</c:v>
                </c:pt>
                <c:pt idx="268">
                  <c:v>27</c:v>
                </c:pt>
                <c:pt idx="269">
                  <c:v>38</c:v>
                </c:pt>
                <c:pt idx="270">
                  <c:v>16</c:v>
                </c:pt>
                <c:pt idx="271">
                  <c:v>36</c:v>
                </c:pt>
                <c:pt idx="272">
                  <c:v>0</c:v>
                </c:pt>
                <c:pt idx="273">
                  <c:v>16</c:v>
                </c:pt>
                <c:pt idx="274">
                  <c:v>18</c:v>
                </c:pt>
                <c:pt idx="275">
                  <c:v>0</c:v>
                </c:pt>
                <c:pt idx="276">
                  <c:v>112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20</c:v>
                </c:pt>
                <c:pt idx="283">
                  <c:v>38</c:v>
                </c:pt>
                <c:pt idx="284">
                  <c:v>18</c:v>
                </c:pt>
                <c:pt idx="285">
                  <c:v>41</c:v>
                </c:pt>
                <c:pt idx="286">
                  <c:v>26</c:v>
                </c:pt>
                <c:pt idx="287">
                  <c:v>21</c:v>
                </c:pt>
                <c:pt idx="288">
                  <c:v>32</c:v>
                </c:pt>
                <c:pt idx="289">
                  <c:v>29</c:v>
                </c:pt>
                <c:pt idx="290">
                  <c:v>0</c:v>
                </c:pt>
                <c:pt idx="291">
                  <c:v>34</c:v>
                </c:pt>
                <c:pt idx="292">
                  <c:v>49</c:v>
                </c:pt>
                <c:pt idx="293">
                  <c:v>10</c:v>
                </c:pt>
                <c:pt idx="294">
                  <c:v>96</c:v>
                </c:pt>
                <c:pt idx="295">
                  <c:v>35</c:v>
                </c:pt>
                <c:pt idx="296">
                  <c:v>15</c:v>
                </c:pt>
                <c:pt idx="297">
                  <c:v>50</c:v>
                </c:pt>
                <c:pt idx="298">
                  <c:v>32</c:v>
                </c:pt>
                <c:pt idx="299">
                  <c:v>12</c:v>
                </c:pt>
                <c:pt idx="300">
                  <c:v>0</c:v>
                </c:pt>
                <c:pt idx="301">
                  <c:v>0</c:v>
                </c:pt>
                <c:pt idx="302">
                  <c:v>9</c:v>
                </c:pt>
                <c:pt idx="303">
                  <c:v>14</c:v>
                </c:pt>
                <c:pt idx="304">
                  <c:v>62</c:v>
                </c:pt>
                <c:pt idx="305">
                  <c:v>20</c:v>
                </c:pt>
                <c:pt idx="306">
                  <c:v>17</c:v>
                </c:pt>
                <c:pt idx="307">
                  <c:v>0</c:v>
                </c:pt>
                <c:pt idx="308">
                  <c:v>24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46</c:v>
                </c:pt>
                <c:pt idx="320">
                  <c:v>0</c:v>
                </c:pt>
                <c:pt idx="321">
                  <c:v>0</c:v>
                </c:pt>
                <c:pt idx="322">
                  <c:v>162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20</c:v>
                </c:pt>
                <c:pt idx="330">
                  <c:v>111</c:v>
                </c:pt>
                <c:pt idx="331">
                  <c:v>85</c:v>
                </c:pt>
                <c:pt idx="332">
                  <c:v>99</c:v>
                </c:pt>
                <c:pt idx="333">
                  <c:v>128</c:v>
                </c:pt>
                <c:pt idx="334">
                  <c:v>78</c:v>
                </c:pt>
                <c:pt idx="335">
                  <c:v>13</c:v>
                </c:pt>
                <c:pt idx="336">
                  <c:v>0</c:v>
                </c:pt>
                <c:pt idx="337">
                  <c:v>25</c:v>
                </c:pt>
                <c:pt idx="338">
                  <c:v>79</c:v>
                </c:pt>
                <c:pt idx="339">
                  <c:v>50</c:v>
                </c:pt>
                <c:pt idx="340">
                  <c:v>17</c:v>
                </c:pt>
                <c:pt idx="341">
                  <c:v>24</c:v>
                </c:pt>
                <c:pt idx="342">
                  <c:v>65</c:v>
                </c:pt>
                <c:pt idx="343">
                  <c:v>0</c:v>
                </c:pt>
                <c:pt idx="344">
                  <c:v>0</c:v>
                </c:pt>
                <c:pt idx="345">
                  <c:v>22</c:v>
                </c:pt>
                <c:pt idx="346">
                  <c:v>0</c:v>
                </c:pt>
                <c:pt idx="347">
                  <c:v>31</c:v>
                </c:pt>
                <c:pt idx="348">
                  <c:v>20</c:v>
                </c:pt>
                <c:pt idx="349">
                  <c:v>0</c:v>
                </c:pt>
                <c:pt idx="350">
                  <c:v>19</c:v>
                </c:pt>
                <c:pt idx="351">
                  <c:v>82</c:v>
                </c:pt>
                <c:pt idx="352">
                  <c:v>32</c:v>
                </c:pt>
                <c:pt idx="353">
                  <c:v>23</c:v>
                </c:pt>
                <c:pt idx="354">
                  <c:v>55</c:v>
                </c:pt>
                <c:pt idx="355">
                  <c:v>94</c:v>
                </c:pt>
                <c:pt idx="356">
                  <c:v>35</c:v>
                </c:pt>
                <c:pt idx="357">
                  <c:v>37</c:v>
                </c:pt>
                <c:pt idx="358">
                  <c:v>136</c:v>
                </c:pt>
                <c:pt idx="359">
                  <c:v>0</c:v>
                </c:pt>
                <c:pt idx="360">
                  <c:v>11</c:v>
                </c:pt>
                <c:pt idx="361">
                  <c:v>60</c:v>
                </c:pt>
                <c:pt idx="362">
                  <c:v>0</c:v>
                </c:pt>
                <c:pt idx="363">
                  <c:v>33</c:v>
                </c:pt>
                <c:pt idx="364">
                  <c:v>156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14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71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84</c:v>
                </c:pt>
                <c:pt idx="400">
                  <c:v>17</c:v>
                </c:pt>
                <c:pt idx="401">
                  <c:v>38</c:v>
                </c:pt>
                <c:pt idx="402">
                  <c:v>13</c:v>
                </c:pt>
                <c:pt idx="403">
                  <c:v>9</c:v>
                </c:pt>
                <c:pt idx="404">
                  <c:v>50</c:v>
                </c:pt>
                <c:pt idx="405">
                  <c:v>67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52</c:v>
                </c:pt>
                <c:pt idx="411">
                  <c:v>0</c:v>
                </c:pt>
                <c:pt idx="412">
                  <c:v>0</c:v>
                </c:pt>
                <c:pt idx="413">
                  <c:v>25</c:v>
                </c:pt>
                <c:pt idx="414">
                  <c:v>70</c:v>
                </c:pt>
                <c:pt idx="415">
                  <c:v>54</c:v>
                </c:pt>
                <c:pt idx="416">
                  <c:v>72</c:v>
                </c:pt>
                <c:pt idx="417">
                  <c:v>99</c:v>
                </c:pt>
                <c:pt idx="418">
                  <c:v>52</c:v>
                </c:pt>
                <c:pt idx="419">
                  <c:v>52</c:v>
                </c:pt>
                <c:pt idx="420">
                  <c:v>0</c:v>
                </c:pt>
                <c:pt idx="421">
                  <c:v>12</c:v>
                </c:pt>
                <c:pt idx="422">
                  <c:v>56</c:v>
                </c:pt>
                <c:pt idx="4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E5-4A71-BF76-76803B3C58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211368"/>
        <c:axId val="375215632"/>
      </c:lineChart>
      <c:dateAx>
        <c:axId val="375211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15632"/>
        <c:crosses val="autoZero"/>
        <c:auto val="1"/>
        <c:lblOffset val="100"/>
        <c:baseTimeUnit val="days"/>
      </c:dateAx>
      <c:valAx>
        <c:axId val="37521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1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964</c:v>
                </c:pt>
                <c:pt idx="1">
                  <c:v>881</c:v>
                </c:pt>
                <c:pt idx="2">
                  <c:v>844</c:v>
                </c:pt>
                <c:pt idx="3">
                  <c:v>959</c:v>
                </c:pt>
                <c:pt idx="4">
                  <c:v>1081</c:v>
                </c:pt>
                <c:pt idx="5">
                  <c:v>1081</c:v>
                </c:pt>
                <c:pt idx="6">
                  <c:v>969</c:v>
                </c:pt>
                <c:pt idx="7">
                  <c:v>1016</c:v>
                </c:pt>
                <c:pt idx="8">
                  <c:v>903</c:v>
                </c:pt>
                <c:pt idx="9">
                  <c:v>963</c:v>
                </c:pt>
                <c:pt idx="10">
                  <c:v>1584</c:v>
                </c:pt>
                <c:pt idx="11">
                  <c:v>1184</c:v>
                </c:pt>
                <c:pt idx="12">
                  <c:v>898</c:v>
                </c:pt>
                <c:pt idx="13">
                  <c:v>1129</c:v>
                </c:pt>
                <c:pt idx="14">
                  <c:v>1376</c:v>
                </c:pt>
                <c:pt idx="15">
                  <c:v>2587</c:v>
                </c:pt>
                <c:pt idx="16">
                  <c:v>1493</c:v>
                </c:pt>
                <c:pt idx="17">
                  <c:v>860</c:v>
                </c:pt>
                <c:pt idx="18">
                  <c:v>884</c:v>
                </c:pt>
                <c:pt idx="19">
                  <c:v>956</c:v>
                </c:pt>
                <c:pt idx="20">
                  <c:v>1079</c:v>
                </c:pt>
                <c:pt idx="21">
                  <c:v>1178</c:v>
                </c:pt>
                <c:pt idx="22">
                  <c:v>931</c:v>
                </c:pt>
                <c:pt idx="23">
                  <c:v>1345</c:v>
                </c:pt>
                <c:pt idx="24">
                  <c:v>692</c:v>
                </c:pt>
                <c:pt idx="25">
                  <c:v>2310</c:v>
                </c:pt>
                <c:pt idx="26">
                  <c:v>1134</c:v>
                </c:pt>
                <c:pt idx="27">
                  <c:v>1560</c:v>
                </c:pt>
                <c:pt idx="28">
                  <c:v>1324</c:v>
                </c:pt>
                <c:pt idx="29">
                  <c:v>1524</c:v>
                </c:pt>
                <c:pt idx="30">
                  <c:v>1358</c:v>
                </c:pt>
                <c:pt idx="31">
                  <c:v>1337</c:v>
                </c:pt>
                <c:pt idx="32">
                  <c:v>1090</c:v>
                </c:pt>
                <c:pt idx="33">
                  <c:v>1266</c:v>
                </c:pt>
                <c:pt idx="34">
                  <c:v>1351</c:v>
                </c:pt>
                <c:pt idx="35">
                  <c:v>716</c:v>
                </c:pt>
                <c:pt idx="36">
                  <c:v>1436</c:v>
                </c:pt>
                <c:pt idx="37">
                  <c:v>1131</c:v>
                </c:pt>
                <c:pt idx="38">
                  <c:v>1398</c:v>
                </c:pt>
                <c:pt idx="39">
                  <c:v>1777</c:v>
                </c:pt>
                <c:pt idx="40">
                  <c:v>1227</c:v>
                </c:pt>
                <c:pt idx="41">
                  <c:v>1730</c:v>
                </c:pt>
                <c:pt idx="42">
                  <c:v>1543</c:v>
                </c:pt>
                <c:pt idx="43">
                  <c:v>1402</c:v>
                </c:pt>
                <c:pt idx="44">
                  <c:v>1765</c:v>
                </c:pt>
                <c:pt idx="45">
                  <c:v>2335</c:v>
                </c:pt>
                <c:pt idx="46">
                  <c:v>3314</c:v>
                </c:pt>
                <c:pt idx="47">
                  <c:v>2670</c:v>
                </c:pt>
                <c:pt idx="48">
                  <c:v>1915</c:v>
                </c:pt>
                <c:pt idx="49">
                  <c:v>1825</c:v>
                </c:pt>
                <c:pt idx="50">
                  <c:v>1152</c:v>
                </c:pt>
                <c:pt idx="51">
                  <c:v>1756</c:v>
                </c:pt>
                <c:pt idx="52">
                  <c:v>2124</c:v>
                </c:pt>
                <c:pt idx="53">
                  <c:v>2152</c:v>
                </c:pt>
                <c:pt idx="54">
                  <c:v>2800</c:v>
                </c:pt>
                <c:pt idx="55">
                  <c:v>3560</c:v>
                </c:pt>
                <c:pt idx="56">
                  <c:v>1394</c:v>
                </c:pt>
                <c:pt idx="57">
                  <c:v>2332</c:v>
                </c:pt>
                <c:pt idx="58">
                  <c:v>2563</c:v>
                </c:pt>
                <c:pt idx="59">
                  <c:v>2009</c:v>
                </c:pt>
                <c:pt idx="60">
                  <c:v>2009</c:v>
                </c:pt>
                <c:pt idx="61">
                  <c:v>2963</c:v>
                </c:pt>
                <c:pt idx="62">
                  <c:v>2090</c:v>
                </c:pt>
                <c:pt idx="63">
                  <c:v>2316</c:v>
                </c:pt>
                <c:pt idx="64">
                  <c:v>1702</c:v>
                </c:pt>
                <c:pt idx="65">
                  <c:v>1735</c:v>
                </c:pt>
                <c:pt idx="66">
                  <c:v>1956</c:v>
                </c:pt>
                <c:pt idx="67">
                  <c:v>2107</c:v>
                </c:pt>
                <c:pt idx="68">
                  <c:v>1847</c:v>
                </c:pt>
                <c:pt idx="69">
                  <c:v>2213</c:v>
                </c:pt>
                <c:pt idx="70">
                  <c:v>1959</c:v>
                </c:pt>
                <c:pt idx="71">
                  <c:v>1512</c:v>
                </c:pt>
                <c:pt idx="72">
                  <c:v>2950</c:v>
                </c:pt>
                <c:pt idx="73">
                  <c:v>1650</c:v>
                </c:pt>
                <c:pt idx="74">
                  <c:v>2202</c:v>
                </c:pt>
                <c:pt idx="75">
                  <c:v>1392</c:v>
                </c:pt>
                <c:pt idx="76">
                  <c:v>2049</c:v>
                </c:pt>
                <c:pt idx="77">
                  <c:v>2060</c:v>
                </c:pt>
                <c:pt idx="78">
                  <c:v>2441</c:v>
                </c:pt>
                <c:pt idx="79">
                  <c:v>1608</c:v>
                </c:pt>
                <c:pt idx="80">
                  <c:v>3920</c:v>
                </c:pt>
                <c:pt idx="81">
                  <c:v>3294</c:v>
                </c:pt>
                <c:pt idx="82">
                  <c:v>2545</c:v>
                </c:pt>
                <c:pt idx="83">
                  <c:v>2219</c:v>
                </c:pt>
                <c:pt idx="84">
                  <c:v>13697</c:v>
                </c:pt>
                <c:pt idx="85">
                  <c:v>12949</c:v>
                </c:pt>
                <c:pt idx="86">
                  <c:v>7279</c:v>
                </c:pt>
                <c:pt idx="87">
                  <c:v>4150</c:v>
                </c:pt>
                <c:pt idx="88">
                  <c:v>2566</c:v>
                </c:pt>
                <c:pt idx="89">
                  <c:v>470</c:v>
                </c:pt>
                <c:pt idx="90">
                  <c:v>855</c:v>
                </c:pt>
                <c:pt idx="91">
                  <c:v>2880</c:v>
                </c:pt>
                <c:pt idx="92">
                  <c:v>2835</c:v>
                </c:pt>
                <c:pt idx="93">
                  <c:v>2325</c:v>
                </c:pt>
                <c:pt idx="94">
                  <c:v>3006</c:v>
                </c:pt>
                <c:pt idx="95">
                  <c:v>2041</c:v>
                </c:pt>
                <c:pt idx="96">
                  <c:v>2052</c:v>
                </c:pt>
                <c:pt idx="97">
                  <c:v>3108</c:v>
                </c:pt>
                <c:pt idx="98">
                  <c:v>2623</c:v>
                </c:pt>
                <c:pt idx="99">
                  <c:v>4607</c:v>
                </c:pt>
                <c:pt idx="100">
                  <c:v>2319</c:v>
                </c:pt>
                <c:pt idx="101">
                  <c:v>2908</c:v>
                </c:pt>
                <c:pt idx="102">
                  <c:v>2674</c:v>
                </c:pt>
                <c:pt idx="103">
                  <c:v>2827</c:v>
                </c:pt>
                <c:pt idx="104">
                  <c:v>1630</c:v>
                </c:pt>
                <c:pt idx="105">
                  <c:v>3076</c:v>
                </c:pt>
                <c:pt idx="106">
                  <c:v>3178</c:v>
                </c:pt>
                <c:pt idx="107">
                  <c:v>2768</c:v>
                </c:pt>
                <c:pt idx="108">
                  <c:v>3589</c:v>
                </c:pt>
                <c:pt idx="109">
                  <c:v>3847</c:v>
                </c:pt>
                <c:pt idx="110">
                  <c:v>3136</c:v>
                </c:pt>
                <c:pt idx="111">
                  <c:v>2835</c:v>
                </c:pt>
                <c:pt idx="112">
                  <c:v>2738</c:v>
                </c:pt>
                <c:pt idx="113">
                  <c:v>1765</c:v>
                </c:pt>
                <c:pt idx="114">
                  <c:v>3309</c:v>
                </c:pt>
                <c:pt idx="115">
                  <c:v>3063</c:v>
                </c:pt>
                <c:pt idx="116">
                  <c:v>3532</c:v>
                </c:pt>
                <c:pt idx="117">
                  <c:v>1803</c:v>
                </c:pt>
                <c:pt idx="118">
                  <c:v>2491</c:v>
                </c:pt>
                <c:pt idx="119">
                  <c:v>2113</c:v>
                </c:pt>
                <c:pt idx="120">
                  <c:v>2700</c:v>
                </c:pt>
                <c:pt idx="121">
                  <c:v>2444</c:v>
                </c:pt>
                <c:pt idx="122">
                  <c:v>2190</c:v>
                </c:pt>
                <c:pt idx="123">
                  <c:v>1977</c:v>
                </c:pt>
                <c:pt idx="124">
                  <c:v>4010</c:v>
                </c:pt>
                <c:pt idx="125">
                  <c:v>2210</c:v>
                </c:pt>
                <c:pt idx="126">
                  <c:v>2800</c:v>
                </c:pt>
                <c:pt idx="127">
                  <c:v>2494</c:v>
                </c:pt>
                <c:pt idx="128">
                  <c:v>2246</c:v>
                </c:pt>
                <c:pt idx="129">
                  <c:v>2871</c:v>
                </c:pt>
                <c:pt idx="130">
                  <c:v>1396</c:v>
                </c:pt>
                <c:pt idx="131">
                  <c:v>2784</c:v>
                </c:pt>
                <c:pt idx="132">
                  <c:v>2101</c:v>
                </c:pt>
                <c:pt idx="133">
                  <c:v>323</c:v>
                </c:pt>
                <c:pt idx="134">
                  <c:v>180</c:v>
                </c:pt>
                <c:pt idx="135">
                  <c:v>263</c:v>
                </c:pt>
                <c:pt idx="136">
                  <c:v>230</c:v>
                </c:pt>
                <c:pt idx="137">
                  <c:v>2904</c:v>
                </c:pt>
                <c:pt idx="138">
                  <c:v>2441</c:v>
                </c:pt>
                <c:pt idx="139">
                  <c:v>2319</c:v>
                </c:pt>
                <c:pt idx="140">
                  <c:v>440</c:v>
                </c:pt>
                <c:pt idx="141">
                  <c:v>3493</c:v>
                </c:pt>
                <c:pt idx="142">
                  <c:v>2976</c:v>
                </c:pt>
                <c:pt idx="143">
                  <c:v>2127</c:v>
                </c:pt>
                <c:pt idx="144">
                  <c:v>3113</c:v>
                </c:pt>
                <c:pt idx="145">
                  <c:v>4382</c:v>
                </c:pt>
                <c:pt idx="146">
                  <c:v>2741</c:v>
                </c:pt>
                <c:pt idx="147">
                  <c:v>4127</c:v>
                </c:pt>
                <c:pt idx="148">
                  <c:v>2880</c:v>
                </c:pt>
                <c:pt idx="149">
                  <c:v>499</c:v>
                </c:pt>
                <c:pt idx="150">
                  <c:v>2573</c:v>
                </c:pt>
                <c:pt idx="151">
                  <c:v>657</c:v>
                </c:pt>
                <c:pt idx="152">
                  <c:v>371</c:v>
                </c:pt>
                <c:pt idx="153">
                  <c:v>3607</c:v>
                </c:pt>
                <c:pt idx="154">
                  <c:v>3164</c:v>
                </c:pt>
                <c:pt idx="155">
                  <c:v>2707</c:v>
                </c:pt>
                <c:pt idx="156">
                  <c:v>5395</c:v>
                </c:pt>
                <c:pt idx="157">
                  <c:v>2904</c:v>
                </c:pt>
                <c:pt idx="158">
                  <c:v>2437</c:v>
                </c:pt>
                <c:pt idx="159">
                  <c:v>3726</c:v>
                </c:pt>
                <c:pt idx="160">
                  <c:v>591</c:v>
                </c:pt>
                <c:pt idx="161">
                  <c:v>3578</c:v>
                </c:pt>
                <c:pt idx="162">
                  <c:v>2637</c:v>
                </c:pt>
                <c:pt idx="163">
                  <c:v>2678</c:v>
                </c:pt>
                <c:pt idx="164">
                  <c:v>2431</c:v>
                </c:pt>
                <c:pt idx="165">
                  <c:v>2667</c:v>
                </c:pt>
                <c:pt idx="166">
                  <c:v>3058</c:v>
                </c:pt>
                <c:pt idx="167">
                  <c:v>3122</c:v>
                </c:pt>
                <c:pt idx="168">
                  <c:v>2726</c:v>
                </c:pt>
                <c:pt idx="169">
                  <c:v>3482</c:v>
                </c:pt>
                <c:pt idx="170">
                  <c:v>2276</c:v>
                </c:pt>
                <c:pt idx="171">
                  <c:v>2332</c:v>
                </c:pt>
                <c:pt idx="172">
                  <c:v>3050</c:v>
                </c:pt>
                <c:pt idx="173">
                  <c:v>2871</c:v>
                </c:pt>
                <c:pt idx="174">
                  <c:v>2663</c:v>
                </c:pt>
                <c:pt idx="175">
                  <c:v>3827</c:v>
                </c:pt>
                <c:pt idx="176">
                  <c:v>2477</c:v>
                </c:pt>
                <c:pt idx="177">
                  <c:v>4003</c:v>
                </c:pt>
                <c:pt idx="178">
                  <c:v>3636</c:v>
                </c:pt>
                <c:pt idx="179">
                  <c:v>3076</c:v>
                </c:pt>
                <c:pt idx="180">
                  <c:v>2997</c:v>
                </c:pt>
                <c:pt idx="181">
                  <c:v>2584</c:v>
                </c:pt>
                <c:pt idx="182">
                  <c:v>2954</c:v>
                </c:pt>
                <c:pt idx="183">
                  <c:v>2800</c:v>
                </c:pt>
                <c:pt idx="184">
                  <c:v>3131</c:v>
                </c:pt>
                <c:pt idx="185">
                  <c:v>2285</c:v>
                </c:pt>
                <c:pt idx="186">
                  <c:v>2609</c:v>
                </c:pt>
                <c:pt idx="187">
                  <c:v>1735</c:v>
                </c:pt>
                <c:pt idx="188">
                  <c:v>2222</c:v>
                </c:pt>
                <c:pt idx="189">
                  <c:v>2900</c:v>
                </c:pt>
                <c:pt idx="190">
                  <c:v>3279</c:v>
                </c:pt>
                <c:pt idx="191">
                  <c:v>767</c:v>
                </c:pt>
                <c:pt idx="192">
                  <c:v>238</c:v>
                </c:pt>
                <c:pt idx="193">
                  <c:v>160</c:v>
                </c:pt>
                <c:pt idx="194">
                  <c:v>3642</c:v>
                </c:pt>
                <c:pt idx="195">
                  <c:v>2616</c:v>
                </c:pt>
                <c:pt idx="196">
                  <c:v>3560</c:v>
                </c:pt>
                <c:pt idx="197">
                  <c:v>288</c:v>
                </c:pt>
                <c:pt idx="198">
                  <c:v>2196</c:v>
                </c:pt>
                <c:pt idx="199">
                  <c:v>346</c:v>
                </c:pt>
                <c:pt idx="200">
                  <c:v>144</c:v>
                </c:pt>
                <c:pt idx="201">
                  <c:v>406</c:v>
                </c:pt>
                <c:pt idx="202">
                  <c:v>5026</c:v>
                </c:pt>
                <c:pt idx="203">
                  <c:v>1993</c:v>
                </c:pt>
                <c:pt idx="204">
                  <c:v>328</c:v>
                </c:pt>
                <c:pt idx="205">
                  <c:v>1390</c:v>
                </c:pt>
                <c:pt idx="206">
                  <c:v>3515</c:v>
                </c:pt>
                <c:pt idx="207">
                  <c:v>3423</c:v>
                </c:pt>
                <c:pt idx="208">
                  <c:v>2261</c:v>
                </c:pt>
                <c:pt idx="209">
                  <c:v>1623</c:v>
                </c:pt>
                <c:pt idx="210">
                  <c:v>3666</c:v>
                </c:pt>
                <c:pt idx="211">
                  <c:v>3182</c:v>
                </c:pt>
                <c:pt idx="212">
                  <c:v>468</c:v>
                </c:pt>
                <c:pt idx="213">
                  <c:v>753</c:v>
                </c:pt>
                <c:pt idx="214">
                  <c:v>5601</c:v>
                </c:pt>
                <c:pt idx="215">
                  <c:v>3808</c:v>
                </c:pt>
                <c:pt idx="216">
                  <c:v>5399</c:v>
                </c:pt>
                <c:pt idx="217">
                  <c:v>1294</c:v>
                </c:pt>
                <c:pt idx="218">
                  <c:v>3482</c:v>
                </c:pt>
                <c:pt idx="219">
                  <c:v>5335</c:v>
                </c:pt>
                <c:pt idx="220">
                  <c:v>3036</c:v>
                </c:pt>
                <c:pt idx="221">
                  <c:v>4010</c:v>
                </c:pt>
                <c:pt idx="222">
                  <c:v>1117</c:v>
                </c:pt>
                <c:pt idx="223">
                  <c:v>5533</c:v>
                </c:pt>
                <c:pt idx="224">
                  <c:v>2726</c:v>
                </c:pt>
                <c:pt idx="225">
                  <c:v>3245</c:v>
                </c:pt>
                <c:pt idx="226">
                  <c:v>6007</c:v>
                </c:pt>
                <c:pt idx="227">
                  <c:v>1925</c:v>
                </c:pt>
                <c:pt idx="228">
                  <c:v>1833</c:v>
                </c:pt>
                <c:pt idx="229">
                  <c:v>1520</c:v>
                </c:pt>
                <c:pt idx="230">
                  <c:v>6176</c:v>
                </c:pt>
                <c:pt idx="231">
                  <c:v>7292</c:v>
                </c:pt>
                <c:pt idx="232">
                  <c:v>7052</c:v>
                </c:pt>
                <c:pt idx="233">
                  <c:v>6727</c:v>
                </c:pt>
                <c:pt idx="234">
                  <c:v>5264</c:v>
                </c:pt>
                <c:pt idx="235">
                  <c:v>5765</c:v>
                </c:pt>
                <c:pt idx="236">
                  <c:v>1763</c:v>
                </c:pt>
                <c:pt idx="237">
                  <c:v>1679</c:v>
                </c:pt>
                <c:pt idx="238">
                  <c:v>1823</c:v>
                </c:pt>
                <c:pt idx="239">
                  <c:v>3607</c:v>
                </c:pt>
                <c:pt idx="240">
                  <c:v>2338</c:v>
                </c:pt>
                <c:pt idx="241">
                  <c:v>6560</c:v>
                </c:pt>
                <c:pt idx="242">
                  <c:v>2933</c:v>
                </c:pt>
                <c:pt idx="243">
                  <c:v>1652</c:v>
                </c:pt>
                <c:pt idx="244">
                  <c:v>1601</c:v>
                </c:pt>
                <c:pt idx="245">
                  <c:v>7238</c:v>
                </c:pt>
                <c:pt idx="246">
                  <c:v>3099</c:v>
                </c:pt>
                <c:pt idx="247">
                  <c:v>1897</c:v>
                </c:pt>
                <c:pt idx="248">
                  <c:v>5801</c:v>
                </c:pt>
                <c:pt idx="249">
                  <c:v>5389</c:v>
                </c:pt>
                <c:pt idx="250">
                  <c:v>5967</c:v>
                </c:pt>
                <c:pt idx="251">
                  <c:v>6272</c:v>
                </c:pt>
                <c:pt idx="252">
                  <c:v>6707</c:v>
                </c:pt>
                <c:pt idx="253">
                  <c:v>4551</c:v>
                </c:pt>
                <c:pt idx="254">
                  <c:v>5394</c:v>
                </c:pt>
                <c:pt idx="255">
                  <c:v>2113</c:v>
                </c:pt>
                <c:pt idx="256">
                  <c:v>5856</c:v>
                </c:pt>
                <c:pt idx="257">
                  <c:v>5137</c:v>
                </c:pt>
                <c:pt idx="258">
                  <c:v>4514</c:v>
                </c:pt>
                <c:pt idx="259">
                  <c:v>1923</c:v>
                </c:pt>
                <c:pt idx="260">
                  <c:v>4607</c:v>
                </c:pt>
                <c:pt idx="261">
                  <c:v>4068</c:v>
                </c:pt>
                <c:pt idx="262">
                  <c:v>5657</c:v>
                </c:pt>
                <c:pt idx="263">
                  <c:v>7033</c:v>
                </c:pt>
                <c:pt idx="264">
                  <c:v>3221</c:v>
                </c:pt>
                <c:pt idx="265">
                  <c:v>2788</c:v>
                </c:pt>
                <c:pt idx="266">
                  <c:v>5266</c:v>
                </c:pt>
                <c:pt idx="267">
                  <c:v>7976</c:v>
                </c:pt>
                <c:pt idx="268">
                  <c:v>4324</c:v>
                </c:pt>
                <c:pt idx="269">
                  <c:v>4946</c:v>
                </c:pt>
                <c:pt idx="270">
                  <c:v>3340</c:v>
                </c:pt>
                <c:pt idx="271">
                  <c:v>5525</c:v>
                </c:pt>
                <c:pt idx="272">
                  <c:v>834</c:v>
                </c:pt>
                <c:pt idx="273">
                  <c:v>4764</c:v>
                </c:pt>
                <c:pt idx="274">
                  <c:v>820</c:v>
                </c:pt>
                <c:pt idx="275">
                  <c:v>276</c:v>
                </c:pt>
                <c:pt idx="276">
                  <c:v>1312</c:v>
                </c:pt>
                <c:pt idx="277">
                  <c:v>3471</c:v>
                </c:pt>
                <c:pt idx="278">
                  <c:v>1105</c:v>
                </c:pt>
                <c:pt idx="279">
                  <c:v>262</c:v>
                </c:pt>
                <c:pt idx="280">
                  <c:v>2497</c:v>
                </c:pt>
                <c:pt idx="281">
                  <c:v>914</c:v>
                </c:pt>
                <c:pt idx="282">
                  <c:v>4243</c:v>
                </c:pt>
                <c:pt idx="283">
                  <c:v>5755</c:v>
                </c:pt>
                <c:pt idx="284">
                  <c:v>3455</c:v>
                </c:pt>
                <c:pt idx="285">
                  <c:v>4399</c:v>
                </c:pt>
                <c:pt idx="286">
                  <c:v>4227</c:v>
                </c:pt>
                <c:pt idx="287">
                  <c:v>2855</c:v>
                </c:pt>
                <c:pt idx="288">
                  <c:v>5520</c:v>
                </c:pt>
                <c:pt idx="289">
                  <c:v>6497</c:v>
                </c:pt>
                <c:pt idx="290">
                  <c:v>2319</c:v>
                </c:pt>
                <c:pt idx="291">
                  <c:v>4365</c:v>
                </c:pt>
                <c:pt idx="292">
                  <c:v>6961</c:v>
                </c:pt>
                <c:pt idx="293">
                  <c:v>8448</c:v>
                </c:pt>
                <c:pt idx="294">
                  <c:v>10025</c:v>
                </c:pt>
                <c:pt idx="295">
                  <c:v>17592</c:v>
                </c:pt>
                <c:pt idx="296">
                  <c:v>11226</c:v>
                </c:pt>
                <c:pt idx="297">
                  <c:v>10975</c:v>
                </c:pt>
                <c:pt idx="298">
                  <c:v>5521</c:v>
                </c:pt>
                <c:pt idx="299">
                  <c:v>5467</c:v>
                </c:pt>
                <c:pt idx="300">
                  <c:v>4075</c:v>
                </c:pt>
                <c:pt idx="301">
                  <c:v>3345</c:v>
                </c:pt>
                <c:pt idx="302">
                  <c:v>1095</c:v>
                </c:pt>
                <c:pt idx="303">
                  <c:v>3159</c:v>
                </c:pt>
                <c:pt idx="304">
                  <c:v>5767</c:v>
                </c:pt>
                <c:pt idx="305">
                  <c:v>4112</c:v>
                </c:pt>
                <c:pt idx="306">
                  <c:v>3482</c:v>
                </c:pt>
                <c:pt idx="307">
                  <c:v>8835</c:v>
                </c:pt>
                <c:pt idx="308">
                  <c:v>5669</c:v>
                </c:pt>
                <c:pt idx="309">
                  <c:v>1187</c:v>
                </c:pt>
                <c:pt idx="310">
                  <c:v>613</c:v>
                </c:pt>
                <c:pt idx="311">
                  <c:v>441</c:v>
                </c:pt>
                <c:pt idx="312">
                  <c:v>4112</c:v>
                </c:pt>
                <c:pt idx="313">
                  <c:v>3867</c:v>
                </c:pt>
                <c:pt idx="314">
                  <c:v>4025</c:v>
                </c:pt>
                <c:pt idx="315">
                  <c:v>3391</c:v>
                </c:pt>
                <c:pt idx="316">
                  <c:v>3329</c:v>
                </c:pt>
                <c:pt idx="317">
                  <c:v>6735</c:v>
                </c:pt>
                <c:pt idx="318">
                  <c:v>2104</c:v>
                </c:pt>
                <c:pt idx="319">
                  <c:v>7712</c:v>
                </c:pt>
                <c:pt idx="320">
                  <c:v>4203</c:v>
                </c:pt>
                <c:pt idx="321">
                  <c:v>3572</c:v>
                </c:pt>
                <c:pt idx="322">
                  <c:v>8648</c:v>
                </c:pt>
                <c:pt idx="323">
                  <c:v>3067</c:v>
                </c:pt>
                <c:pt idx="324">
                  <c:v>1102</c:v>
                </c:pt>
                <c:pt idx="325">
                  <c:v>1358</c:v>
                </c:pt>
                <c:pt idx="326">
                  <c:v>6994</c:v>
                </c:pt>
                <c:pt idx="327">
                  <c:v>1028</c:v>
                </c:pt>
                <c:pt idx="328">
                  <c:v>734</c:v>
                </c:pt>
                <c:pt idx="329">
                  <c:v>4523</c:v>
                </c:pt>
                <c:pt idx="330">
                  <c:v>7803</c:v>
                </c:pt>
                <c:pt idx="331">
                  <c:v>5907</c:v>
                </c:pt>
                <c:pt idx="332">
                  <c:v>6007</c:v>
                </c:pt>
                <c:pt idx="333">
                  <c:v>1205</c:v>
                </c:pt>
                <c:pt idx="334">
                  <c:v>7906</c:v>
                </c:pt>
                <c:pt idx="335">
                  <c:v>4837</c:v>
                </c:pt>
                <c:pt idx="336">
                  <c:v>2921</c:v>
                </c:pt>
                <c:pt idx="337">
                  <c:v>4551</c:v>
                </c:pt>
                <c:pt idx="338">
                  <c:v>6854</c:v>
                </c:pt>
                <c:pt idx="339">
                  <c:v>6799</c:v>
                </c:pt>
                <c:pt idx="340">
                  <c:v>4505</c:v>
                </c:pt>
                <c:pt idx="341">
                  <c:v>5296</c:v>
                </c:pt>
                <c:pt idx="342">
                  <c:v>920</c:v>
                </c:pt>
                <c:pt idx="343">
                  <c:v>1406</c:v>
                </c:pt>
                <c:pt idx="344">
                  <c:v>3847</c:v>
                </c:pt>
                <c:pt idx="345">
                  <c:v>726</c:v>
                </c:pt>
                <c:pt idx="346">
                  <c:v>4349</c:v>
                </c:pt>
                <c:pt idx="347">
                  <c:v>5273</c:v>
                </c:pt>
                <c:pt idx="348">
                  <c:v>1985</c:v>
                </c:pt>
                <c:pt idx="349">
                  <c:v>4097</c:v>
                </c:pt>
                <c:pt idx="350">
                  <c:v>5246</c:v>
                </c:pt>
                <c:pt idx="351">
                  <c:v>6284</c:v>
                </c:pt>
                <c:pt idx="352">
                  <c:v>4417</c:v>
                </c:pt>
                <c:pt idx="353">
                  <c:v>2663</c:v>
                </c:pt>
                <c:pt idx="354">
                  <c:v>3309</c:v>
                </c:pt>
                <c:pt idx="355">
                  <c:v>7576</c:v>
                </c:pt>
                <c:pt idx="356">
                  <c:v>4560</c:v>
                </c:pt>
                <c:pt idx="357">
                  <c:v>4859</c:v>
                </c:pt>
                <c:pt idx="358">
                  <c:v>2243</c:v>
                </c:pt>
                <c:pt idx="359">
                  <c:v>9292</c:v>
                </c:pt>
                <c:pt idx="360">
                  <c:v>4203</c:v>
                </c:pt>
                <c:pt idx="361">
                  <c:v>6706</c:v>
                </c:pt>
                <c:pt idx="362">
                  <c:v>1275</c:v>
                </c:pt>
                <c:pt idx="363">
                  <c:v>3808</c:v>
                </c:pt>
                <c:pt idx="364">
                  <c:v>7306</c:v>
                </c:pt>
                <c:pt idx="365">
                  <c:v>4283</c:v>
                </c:pt>
                <c:pt idx="366">
                  <c:v>918</c:v>
                </c:pt>
                <c:pt idx="367">
                  <c:v>463</c:v>
                </c:pt>
                <c:pt idx="368">
                  <c:v>6364</c:v>
                </c:pt>
                <c:pt idx="369">
                  <c:v>5232</c:v>
                </c:pt>
                <c:pt idx="370">
                  <c:v>5469</c:v>
                </c:pt>
                <c:pt idx="371">
                  <c:v>1242</c:v>
                </c:pt>
                <c:pt idx="372">
                  <c:v>3482</c:v>
                </c:pt>
                <c:pt idx="373">
                  <c:v>703</c:v>
                </c:pt>
                <c:pt idx="374">
                  <c:v>428</c:v>
                </c:pt>
                <c:pt idx="375">
                  <c:v>3764</c:v>
                </c:pt>
                <c:pt idx="376">
                  <c:v>2494</c:v>
                </c:pt>
                <c:pt idx="377">
                  <c:v>4235</c:v>
                </c:pt>
                <c:pt idx="378">
                  <c:v>5648</c:v>
                </c:pt>
                <c:pt idx="379">
                  <c:v>5395</c:v>
                </c:pt>
                <c:pt idx="380">
                  <c:v>7276</c:v>
                </c:pt>
                <c:pt idx="381">
                  <c:v>1374</c:v>
                </c:pt>
                <c:pt idx="382">
                  <c:v>3423</c:v>
                </c:pt>
                <c:pt idx="383">
                  <c:v>6380</c:v>
                </c:pt>
                <c:pt idx="384">
                  <c:v>3345</c:v>
                </c:pt>
                <c:pt idx="385">
                  <c:v>5851</c:v>
                </c:pt>
                <c:pt idx="386">
                  <c:v>5578</c:v>
                </c:pt>
                <c:pt idx="387">
                  <c:v>3050</c:v>
                </c:pt>
                <c:pt idx="388">
                  <c:v>6040</c:v>
                </c:pt>
                <c:pt idx="389">
                  <c:v>8431</c:v>
                </c:pt>
                <c:pt idx="390">
                  <c:v>1432</c:v>
                </c:pt>
                <c:pt idx="391">
                  <c:v>8789</c:v>
                </c:pt>
                <c:pt idx="392">
                  <c:v>3103</c:v>
                </c:pt>
                <c:pt idx="393">
                  <c:v>819</c:v>
                </c:pt>
                <c:pt idx="394">
                  <c:v>518</c:v>
                </c:pt>
                <c:pt idx="395">
                  <c:v>303</c:v>
                </c:pt>
                <c:pt idx="396">
                  <c:v>3601</c:v>
                </c:pt>
                <c:pt idx="397">
                  <c:v>717</c:v>
                </c:pt>
                <c:pt idx="398">
                  <c:v>498</c:v>
                </c:pt>
                <c:pt idx="399">
                  <c:v>5864</c:v>
                </c:pt>
                <c:pt idx="400">
                  <c:v>5460</c:v>
                </c:pt>
                <c:pt idx="401">
                  <c:v>5735</c:v>
                </c:pt>
                <c:pt idx="402">
                  <c:v>3776</c:v>
                </c:pt>
                <c:pt idx="403">
                  <c:v>3235</c:v>
                </c:pt>
                <c:pt idx="404">
                  <c:v>5429</c:v>
                </c:pt>
                <c:pt idx="405">
                  <c:v>9984</c:v>
                </c:pt>
                <c:pt idx="406">
                  <c:v>3376</c:v>
                </c:pt>
                <c:pt idx="407">
                  <c:v>779</c:v>
                </c:pt>
                <c:pt idx="408">
                  <c:v>4859</c:v>
                </c:pt>
                <c:pt idx="409">
                  <c:v>2711</c:v>
                </c:pt>
                <c:pt idx="410">
                  <c:v>4135</c:v>
                </c:pt>
                <c:pt idx="411">
                  <c:v>1362</c:v>
                </c:pt>
                <c:pt idx="412">
                  <c:v>9253</c:v>
                </c:pt>
                <c:pt idx="413">
                  <c:v>1512</c:v>
                </c:pt>
                <c:pt idx="414">
                  <c:v>3975</c:v>
                </c:pt>
                <c:pt idx="415">
                  <c:v>8851</c:v>
                </c:pt>
                <c:pt idx="416">
                  <c:v>6286</c:v>
                </c:pt>
                <c:pt idx="417">
                  <c:v>1103</c:v>
                </c:pt>
                <c:pt idx="418">
                  <c:v>534</c:v>
                </c:pt>
                <c:pt idx="419">
                  <c:v>408</c:v>
                </c:pt>
                <c:pt idx="420">
                  <c:v>383</c:v>
                </c:pt>
                <c:pt idx="421">
                  <c:v>5190</c:v>
                </c:pt>
                <c:pt idx="422">
                  <c:v>8153</c:v>
                </c:pt>
                <c:pt idx="423">
                  <c:v>1150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03-421C-B56A-448017A31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481968"/>
        <c:axId val="364477376"/>
      </c:lineChart>
      <c:dateAx>
        <c:axId val="364481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477376"/>
        <c:crosses val="autoZero"/>
        <c:auto val="1"/>
        <c:lblOffset val="100"/>
        <c:baseTimeUnit val="days"/>
      </c:dateAx>
      <c:valAx>
        <c:axId val="36447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48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Al Naseem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4142</c:v>
                </c:pt>
                <c:pt idx="1">
                  <c:v>2246</c:v>
                </c:pt>
                <c:pt idx="2">
                  <c:v>1095</c:v>
                </c:pt>
                <c:pt idx="3">
                  <c:v>1194</c:v>
                </c:pt>
                <c:pt idx="4">
                  <c:v>2678</c:v>
                </c:pt>
                <c:pt idx="5">
                  <c:v>6779</c:v>
                </c:pt>
                <c:pt idx="6">
                  <c:v>6558</c:v>
                </c:pt>
                <c:pt idx="7">
                  <c:v>3444</c:v>
                </c:pt>
                <c:pt idx="8">
                  <c:v>15211</c:v>
                </c:pt>
                <c:pt idx="9">
                  <c:v>5374</c:v>
                </c:pt>
                <c:pt idx="10">
                  <c:v>13411</c:v>
                </c:pt>
                <c:pt idx="11">
                  <c:v>14772</c:v>
                </c:pt>
                <c:pt idx="12">
                  <c:v>14842</c:v>
                </c:pt>
                <c:pt idx="13">
                  <c:v>14091</c:v>
                </c:pt>
                <c:pt idx="14">
                  <c:v>11989</c:v>
                </c:pt>
                <c:pt idx="15">
                  <c:v>8957</c:v>
                </c:pt>
                <c:pt idx="16">
                  <c:v>14787</c:v>
                </c:pt>
                <c:pt idx="17">
                  <c:v>16573</c:v>
                </c:pt>
                <c:pt idx="18">
                  <c:v>21902</c:v>
                </c:pt>
                <c:pt idx="19">
                  <c:v>9440</c:v>
                </c:pt>
                <c:pt idx="20">
                  <c:v>7651</c:v>
                </c:pt>
                <c:pt idx="21">
                  <c:v>9362</c:v>
                </c:pt>
                <c:pt idx="22">
                  <c:v>6484</c:v>
                </c:pt>
                <c:pt idx="23">
                  <c:v>5713</c:v>
                </c:pt>
                <c:pt idx="24">
                  <c:v>6580</c:v>
                </c:pt>
                <c:pt idx="25">
                  <c:v>9080</c:v>
                </c:pt>
                <c:pt idx="26">
                  <c:v>5693</c:v>
                </c:pt>
                <c:pt idx="27">
                  <c:v>5250</c:v>
                </c:pt>
                <c:pt idx="28">
                  <c:v>7991</c:v>
                </c:pt>
                <c:pt idx="29">
                  <c:v>8617</c:v>
                </c:pt>
                <c:pt idx="30">
                  <c:v>8981</c:v>
                </c:pt>
                <c:pt idx="31">
                  <c:v>25765</c:v>
                </c:pt>
                <c:pt idx="32">
                  <c:v>10251</c:v>
                </c:pt>
                <c:pt idx="33">
                  <c:v>4046</c:v>
                </c:pt>
                <c:pt idx="34">
                  <c:v>14394</c:v>
                </c:pt>
                <c:pt idx="35">
                  <c:v>204290</c:v>
                </c:pt>
                <c:pt idx="36">
                  <c:v>171097</c:v>
                </c:pt>
                <c:pt idx="37">
                  <c:v>78603</c:v>
                </c:pt>
                <c:pt idx="38">
                  <c:v>185989</c:v>
                </c:pt>
                <c:pt idx="39">
                  <c:v>267246</c:v>
                </c:pt>
                <c:pt idx="40">
                  <c:v>303001</c:v>
                </c:pt>
                <c:pt idx="41">
                  <c:v>227892</c:v>
                </c:pt>
                <c:pt idx="42">
                  <c:v>72009</c:v>
                </c:pt>
                <c:pt idx="43">
                  <c:v>74822</c:v>
                </c:pt>
                <c:pt idx="44">
                  <c:v>83187</c:v>
                </c:pt>
                <c:pt idx="45">
                  <c:v>90026</c:v>
                </c:pt>
                <c:pt idx="46">
                  <c:v>77533</c:v>
                </c:pt>
                <c:pt idx="47">
                  <c:v>101297</c:v>
                </c:pt>
                <c:pt idx="48">
                  <c:v>108774</c:v>
                </c:pt>
                <c:pt idx="49">
                  <c:v>96847</c:v>
                </c:pt>
                <c:pt idx="50">
                  <c:v>95060</c:v>
                </c:pt>
                <c:pt idx="51">
                  <c:v>86230</c:v>
                </c:pt>
                <c:pt idx="52">
                  <c:v>84915</c:v>
                </c:pt>
                <c:pt idx="53">
                  <c:v>83772</c:v>
                </c:pt>
                <c:pt idx="54">
                  <c:v>97907</c:v>
                </c:pt>
                <c:pt idx="55">
                  <c:v>104087</c:v>
                </c:pt>
                <c:pt idx="56">
                  <c:v>102574</c:v>
                </c:pt>
                <c:pt idx="57">
                  <c:v>91584</c:v>
                </c:pt>
                <c:pt idx="58">
                  <c:v>60901</c:v>
                </c:pt>
                <c:pt idx="59">
                  <c:v>8124</c:v>
                </c:pt>
                <c:pt idx="60">
                  <c:v>6962</c:v>
                </c:pt>
                <c:pt idx="61">
                  <c:v>5097</c:v>
                </c:pt>
                <c:pt idx="62">
                  <c:v>4655</c:v>
                </c:pt>
                <c:pt idx="63">
                  <c:v>7944</c:v>
                </c:pt>
                <c:pt idx="64">
                  <c:v>5281</c:v>
                </c:pt>
                <c:pt idx="65">
                  <c:v>4806</c:v>
                </c:pt>
                <c:pt idx="66">
                  <c:v>3642</c:v>
                </c:pt>
                <c:pt idx="67">
                  <c:v>3350</c:v>
                </c:pt>
                <c:pt idx="68">
                  <c:v>5775</c:v>
                </c:pt>
                <c:pt idx="69">
                  <c:v>4694</c:v>
                </c:pt>
                <c:pt idx="70">
                  <c:v>2545</c:v>
                </c:pt>
                <c:pt idx="71">
                  <c:v>2460</c:v>
                </c:pt>
                <c:pt idx="72">
                  <c:v>3345</c:v>
                </c:pt>
                <c:pt idx="73">
                  <c:v>6189</c:v>
                </c:pt>
                <c:pt idx="74">
                  <c:v>5026</c:v>
                </c:pt>
                <c:pt idx="75">
                  <c:v>4764</c:v>
                </c:pt>
                <c:pt idx="76">
                  <c:v>4924</c:v>
                </c:pt>
                <c:pt idx="77">
                  <c:v>3028</c:v>
                </c:pt>
                <c:pt idx="78">
                  <c:v>5219</c:v>
                </c:pt>
                <c:pt idx="79">
                  <c:v>3324</c:v>
                </c:pt>
                <c:pt idx="80">
                  <c:v>3648</c:v>
                </c:pt>
                <c:pt idx="81">
                  <c:v>4203</c:v>
                </c:pt>
                <c:pt idx="82">
                  <c:v>6198</c:v>
                </c:pt>
                <c:pt idx="83">
                  <c:v>2757</c:v>
                </c:pt>
                <c:pt idx="84">
                  <c:v>3618</c:v>
                </c:pt>
                <c:pt idx="85">
                  <c:v>3515</c:v>
                </c:pt>
                <c:pt idx="86">
                  <c:v>2796</c:v>
                </c:pt>
                <c:pt idx="87">
                  <c:v>6077</c:v>
                </c:pt>
                <c:pt idx="88">
                  <c:v>5574</c:v>
                </c:pt>
                <c:pt idx="89">
                  <c:v>5932</c:v>
                </c:pt>
                <c:pt idx="90">
                  <c:v>4664</c:v>
                </c:pt>
                <c:pt idx="91">
                  <c:v>3739</c:v>
                </c:pt>
                <c:pt idx="92">
                  <c:v>2301</c:v>
                </c:pt>
                <c:pt idx="93">
                  <c:v>3714</c:v>
                </c:pt>
                <c:pt idx="94">
                  <c:v>5871</c:v>
                </c:pt>
                <c:pt idx="95">
                  <c:v>8109</c:v>
                </c:pt>
                <c:pt idx="96">
                  <c:v>4090</c:v>
                </c:pt>
                <c:pt idx="97">
                  <c:v>9214</c:v>
                </c:pt>
                <c:pt idx="98">
                  <c:v>7318</c:v>
                </c:pt>
                <c:pt idx="99">
                  <c:v>5956</c:v>
                </c:pt>
                <c:pt idx="100">
                  <c:v>2976</c:v>
                </c:pt>
                <c:pt idx="101">
                  <c:v>3259</c:v>
                </c:pt>
                <c:pt idx="102">
                  <c:v>3827</c:v>
                </c:pt>
                <c:pt idx="103">
                  <c:v>4061</c:v>
                </c:pt>
                <c:pt idx="104">
                  <c:v>3532</c:v>
                </c:pt>
                <c:pt idx="105">
                  <c:v>5641</c:v>
                </c:pt>
                <c:pt idx="106">
                  <c:v>5131</c:v>
                </c:pt>
                <c:pt idx="107">
                  <c:v>5003</c:v>
                </c:pt>
                <c:pt idx="108">
                  <c:v>8611</c:v>
                </c:pt>
                <c:pt idx="109">
                  <c:v>6373</c:v>
                </c:pt>
                <c:pt idx="110">
                  <c:v>5518</c:v>
                </c:pt>
                <c:pt idx="111">
                  <c:v>3854</c:v>
                </c:pt>
                <c:pt idx="112">
                  <c:v>6236</c:v>
                </c:pt>
                <c:pt idx="113">
                  <c:v>2467</c:v>
                </c:pt>
                <c:pt idx="114">
                  <c:v>3532</c:v>
                </c:pt>
                <c:pt idx="115">
                  <c:v>5204</c:v>
                </c:pt>
                <c:pt idx="116">
                  <c:v>5555</c:v>
                </c:pt>
                <c:pt idx="117">
                  <c:v>3221</c:v>
                </c:pt>
                <c:pt idx="118">
                  <c:v>3783</c:v>
                </c:pt>
                <c:pt idx="119">
                  <c:v>4391</c:v>
                </c:pt>
                <c:pt idx="120">
                  <c:v>3054</c:v>
                </c:pt>
                <c:pt idx="121">
                  <c:v>3757</c:v>
                </c:pt>
                <c:pt idx="122">
                  <c:v>2450</c:v>
                </c:pt>
                <c:pt idx="123">
                  <c:v>2772</c:v>
                </c:pt>
                <c:pt idx="124">
                  <c:v>1842</c:v>
                </c:pt>
                <c:pt idx="125">
                  <c:v>2847</c:v>
                </c:pt>
                <c:pt idx="126">
                  <c:v>2401</c:v>
                </c:pt>
                <c:pt idx="127">
                  <c:v>1131</c:v>
                </c:pt>
                <c:pt idx="128">
                  <c:v>1599</c:v>
                </c:pt>
                <c:pt idx="129">
                  <c:v>4203</c:v>
                </c:pt>
                <c:pt idx="130">
                  <c:v>26923</c:v>
                </c:pt>
                <c:pt idx="131">
                  <c:v>9420</c:v>
                </c:pt>
                <c:pt idx="132">
                  <c:v>3732</c:v>
                </c:pt>
                <c:pt idx="133">
                  <c:v>5938</c:v>
                </c:pt>
                <c:pt idx="134">
                  <c:v>11444</c:v>
                </c:pt>
                <c:pt idx="135">
                  <c:v>25310</c:v>
                </c:pt>
                <c:pt idx="136">
                  <c:v>23679</c:v>
                </c:pt>
                <c:pt idx="137">
                  <c:v>26428</c:v>
                </c:pt>
                <c:pt idx="138">
                  <c:v>27505</c:v>
                </c:pt>
                <c:pt idx="139">
                  <c:v>37995</c:v>
                </c:pt>
                <c:pt idx="140">
                  <c:v>43638</c:v>
                </c:pt>
                <c:pt idx="141">
                  <c:v>18831</c:v>
                </c:pt>
                <c:pt idx="142">
                  <c:v>44187</c:v>
                </c:pt>
                <c:pt idx="143">
                  <c:v>25141</c:v>
                </c:pt>
                <c:pt idx="144">
                  <c:v>22770</c:v>
                </c:pt>
                <c:pt idx="145">
                  <c:v>27361</c:v>
                </c:pt>
                <c:pt idx="146">
                  <c:v>30519</c:v>
                </c:pt>
                <c:pt idx="147">
                  <c:v>26430</c:v>
                </c:pt>
                <c:pt idx="148">
                  <c:v>47569</c:v>
                </c:pt>
                <c:pt idx="149">
                  <c:v>22953</c:v>
                </c:pt>
                <c:pt idx="150">
                  <c:v>39149</c:v>
                </c:pt>
                <c:pt idx="151">
                  <c:v>27241</c:v>
                </c:pt>
                <c:pt idx="152">
                  <c:v>27515</c:v>
                </c:pt>
                <c:pt idx="153">
                  <c:v>22402</c:v>
                </c:pt>
                <c:pt idx="154">
                  <c:v>44295</c:v>
                </c:pt>
                <c:pt idx="155">
                  <c:v>51051</c:v>
                </c:pt>
                <c:pt idx="156">
                  <c:v>26290</c:v>
                </c:pt>
                <c:pt idx="157">
                  <c:v>25495</c:v>
                </c:pt>
                <c:pt idx="158">
                  <c:v>20555</c:v>
                </c:pt>
                <c:pt idx="159">
                  <c:v>20331</c:v>
                </c:pt>
                <c:pt idx="160">
                  <c:v>20634</c:v>
                </c:pt>
                <c:pt idx="161">
                  <c:v>37992</c:v>
                </c:pt>
                <c:pt idx="162">
                  <c:v>23229</c:v>
                </c:pt>
                <c:pt idx="163">
                  <c:v>34251</c:v>
                </c:pt>
                <c:pt idx="164">
                  <c:v>20890</c:v>
                </c:pt>
                <c:pt idx="165">
                  <c:v>12329</c:v>
                </c:pt>
                <c:pt idx="166">
                  <c:v>5836</c:v>
                </c:pt>
                <c:pt idx="167">
                  <c:v>6421</c:v>
                </c:pt>
                <c:pt idx="168">
                  <c:v>3076</c:v>
                </c:pt>
                <c:pt idx="169">
                  <c:v>2074</c:v>
                </c:pt>
                <c:pt idx="170">
                  <c:v>4180</c:v>
                </c:pt>
                <c:pt idx="171">
                  <c:v>3482</c:v>
                </c:pt>
                <c:pt idx="172">
                  <c:v>11339</c:v>
                </c:pt>
                <c:pt idx="173">
                  <c:v>25644</c:v>
                </c:pt>
                <c:pt idx="174">
                  <c:v>31679</c:v>
                </c:pt>
                <c:pt idx="175">
                  <c:v>33910</c:v>
                </c:pt>
                <c:pt idx="176">
                  <c:v>33902</c:v>
                </c:pt>
                <c:pt idx="177">
                  <c:v>23320</c:v>
                </c:pt>
                <c:pt idx="178">
                  <c:v>19998</c:v>
                </c:pt>
                <c:pt idx="179">
                  <c:v>17234</c:v>
                </c:pt>
                <c:pt idx="180">
                  <c:v>8142</c:v>
                </c:pt>
                <c:pt idx="181">
                  <c:v>8458</c:v>
                </c:pt>
                <c:pt idx="182">
                  <c:v>8334</c:v>
                </c:pt>
                <c:pt idx="183">
                  <c:v>7674</c:v>
                </c:pt>
                <c:pt idx="184">
                  <c:v>9903</c:v>
                </c:pt>
                <c:pt idx="185">
                  <c:v>8596</c:v>
                </c:pt>
                <c:pt idx="186">
                  <c:v>8148</c:v>
                </c:pt>
                <c:pt idx="187">
                  <c:v>18613</c:v>
                </c:pt>
                <c:pt idx="188">
                  <c:v>16537</c:v>
                </c:pt>
                <c:pt idx="189">
                  <c:v>10901</c:v>
                </c:pt>
                <c:pt idx="190">
                  <c:v>7520</c:v>
                </c:pt>
                <c:pt idx="191">
                  <c:v>6035</c:v>
                </c:pt>
                <c:pt idx="192">
                  <c:v>12046</c:v>
                </c:pt>
                <c:pt idx="193">
                  <c:v>10620</c:v>
                </c:pt>
                <c:pt idx="194">
                  <c:v>19683</c:v>
                </c:pt>
                <c:pt idx="195">
                  <c:v>16060</c:v>
                </c:pt>
                <c:pt idx="196">
                  <c:v>13127</c:v>
                </c:pt>
                <c:pt idx="197">
                  <c:v>14045</c:v>
                </c:pt>
                <c:pt idx="198">
                  <c:v>13694</c:v>
                </c:pt>
                <c:pt idx="199">
                  <c:v>10371</c:v>
                </c:pt>
                <c:pt idx="200">
                  <c:v>12644</c:v>
                </c:pt>
                <c:pt idx="201">
                  <c:v>14510</c:v>
                </c:pt>
                <c:pt idx="202">
                  <c:v>17421</c:v>
                </c:pt>
                <c:pt idx="203">
                  <c:v>10873</c:v>
                </c:pt>
                <c:pt idx="204">
                  <c:v>9486</c:v>
                </c:pt>
                <c:pt idx="205">
                  <c:v>8313</c:v>
                </c:pt>
                <c:pt idx="206">
                  <c:v>9626</c:v>
                </c:pt>
                <c:pt idx="207">
                  <c:v>19102</c:v>
                </c:pt>
                <c:pt idx="208">
                  <c:v>22063</c:v>
                </c:pt>
                <c:pt idx="209">
                  <c:v>22167</c:v>
                </c:pt>
                <c:pt idx="210">
                  <c:v>18574</c:v>
                </c:pt>
                <c:pt idx="211">
                  <c:v>16313</c:v>
                </c:pt>
                <c:pt idx="212">
                  <c:v>12706</c:v>
                </c:pt>
                <c:pt idx="213">
                  <c:v>137579</c:v>
                </c:pt>
                <c:pt idx="214">
                  <c:v>140838</c:v>
                </c:pt>
                <c:pt idx="215">
                  <c:v>146071</c:v>
                </c:pt>
                <c:pt idx="216">
                  <c:v>154546</c:v>
                </c:pt>
                <c:pt idx="217">
                  <c:v>138085</c:v>
                </c:pt>
                <c:pt idx="218">
                  <c:v>145892</c:v>
                </c:pt>
                <c:pt idx="219">
                  <c:v>150876</c:v>
                </c:pt>
                <c:pt idx="220">
                  <c:v>160825</c:v>
                </c:pt>
                <c:pt idx="221">
                  <c:v>135694</c:v>
                </c:pt>
                <c:pt idx="222">
                  <c:v>150074</c:v>
                </c:pt>
                <c:pt idx="223">
                  <c:v>170183</c:v>
                </c:pt>
                <c:pt idx="224">
                  <c:v>175852</c:v>
                </c:pt>
                <c:pt idx="225">
                  <c:v>189223</c:v>
                </c:pt>
                <c:pt idx="226">
                  <c:v>261210</c:v>
                </c:pt>
                <c:pt idx="227">
                  <c:v>238507</c:v>
                </c:pt>
                <c:pt idx="228">
                  <c:v>238435</c:v>
                </c:pt>
                <c:pt idx="229">
                  <c:v>216294</c:v>
                </c:pt>
                <c:pt idx="230">
                  <c:v>265018</c:v>
                </c:pt>
                <c:pt idx="231">
                  <c:v>260213</c:v>
                </c:pt>
                <c:pt idx="232">
                  <c:v>263647</c:v>
                </c:pt>
                <c:pt idx="233">
                  <c:v>242786</c:v>
                </c:pt>
                <c:pt idx="234">
                  <c:v>225509</c:v>
                </c:pt>
                <c:pt idx="235">
                  <c:v>226405</c:v>
                </c:pt>
                <c:pt idx="236">
                  <c:v>235344</c:v>
                </c:pt>
                <c:pt idx="237">
                  <c:v>260485</c:v>
                </c:pt>
                <c:pt idx="238">
                  <c:v>270265</c:v>
                </c:pt>
                <c:pt idx="239">
                  <c:v>258719</c:v>
                </c:pt>
                <c:pt idx="240">
                  <c:v>213456</c:v>
                </c:pt>
                <c:pt idx="241">
                  <c:v>252478</c:v>
                </c:pt>
                <c:pt idx="242">
                  <c:v>297715</c:v>
                </c:pt>
                <c:pt idx="243">
                  <c:v>346601</c:v>
                </c:pt>
                <c:pt idx="244">
                  <c:v>330784</c:v>
                </c:pt>
                <c:pt idx="245">
                  <c:v>367321</c:v>
                </c:pt>
                <c:pt idx="246">
                  <c:v>368772</c:v>
                </c:pt>
                <c:pt idx="247">
                  <c:v>328394</c:v>
                </c:pt>
                <c:pt idx="248">
                  <c:v>310914</c:v>
                </c:pt>
                <c:pt idx="249">
                  <c:v>302353</c:v>
                </c:pt>
                <c:pt idx="250">
                  <c:v>279095</c:v>
                </c:pt>
                <c:pt idx="251">
                  <c:v>301994</c:v>
                </c:pt>
                <c:pt idx="252">
                  <c:v>326008</c:v>
                </c:pt>
                <c:pt idx="253">
                  <c:v>312599</c:v>
                </c:pt>
                <c:pt idx="254">
                  <c:v>291853</c:v>
                </c:pt>
                <c:pt idx="255">
                  <c:v>239026</c:v>
                </c:pt>
                <c:pt idx="256">
                  <c:v>255216</c:v>
                </c:pt>
                <c:pt idx="257">
                  <c:v>326162</c:v>
                </c:pt>
                <c:pt idx="258">
                  <c:v>347565</c:v>
                </c:pt>
                <c:pt idx="259">
                  <c:v>311176</c:v>
                </c:pt>
                <c:pt idx="260">
                  <c:v>279623</c:v>
                </c:pt>
                <c:pt idx="261">
                  <c:v>259531</c:v>
                </c:pt>
                <c:pt idx="262">
                  <c:v>249647</c:v>
                </c:pt>
                <c:pt idx="263">
                  <c:v>208289</c:v>
                </c:pt>
                <c:pt idx="264">
                  <c:v>241570</c:v>
                </c:pt>
                <c:pt idx="265">
                  <c:v>251260</c:v>
                </c:pt>
                <c:pt idx="266">
                  <c:v>416823</c:v>
                </c:pt>
                <c:pt idx="267">
                  <c:v>314187</c:v>
                </c:pt>
                <c:pt idx="268">
                  <c:v>249869</c:v>
                </c:pt>
                <c:pt idx="269">
                  <c:v>218938</c:v>
                </c:pt>
                <c:pt idx="270">
                  <c:v>236725</c:v>
                </c:pt>
                <c:pt idx="271">
                  <c:v>284513</c:v>
                </c:pt>
                <c:pt idx="272">
                  <c:v>151648</c:v>
                </c:pt>
                <c:pt idx="273">
                  <c:v>70367</c:v>
                </c:pt>
                <c:pt idx="274">
                  <c:v>68310</c:v>
                </c:pt>
                <c:pt idx="275">
                  <c:v>64602</c:v>
                </c:pt>
                <c:pt idx="276">
                  <c:v>45229</c:v>
                </c:pt>
                <c:pt idx="277">
                  <c:v>47906</c:v>
                </c:pt>
                <c:pt idx="278">
                  <c:v>50545</c:v>
                </c:pt>
                <c:pt idx="279">
                  <c:v>46771</c:v>
                </c:pt>
                <c:pt idx="280">
                  <c:v>88924</c:v>
                </c:pt>
                <c:pt idx="281">
                  <c:v>76769</c:v>
                </c:pt>
                <c:pt idx="282">
                  <c:v>77302</c:v>
                </c:pt>
                <c:pt idx="283">
                  <c:v>70314</c:v>
                </c:pt>
                <c:pt idx="284">
                  <c:v>48789</c:v>
                </c:pt>
                <c:pt idx="285">
                  <c:v>26974</c:v>
                </c:pt>
                <c:pt idx="286">
                  <c:v>23493</c:v>
                </c:pt>
                <c:pt idx="287">
                  <c:v>46630</c:v>
                </c:pt>
                <c:pt idx="288">
                  <c:v>201723</c:v>
                </c:pt>
                <c:pt idx="289">
                  <c:v>313491</c:v>
                </c:pt>
                <c:pt idx="290">
                  <c:v>319608</c:v>
                </c:pt>
                <c:pt idx="291">
                  <c:v>434344</c:v>
                </c:pt>
                <c:pt idx="292">
                  <c:v>326970</c:v>
                </c:pt>
                <c:pt idx="293">
                  <c:v>237603</c:v>
                </c:pt>
                <c:pt idx="294">
                  <c:v>166971</c:v>
                </c:pt>
                <c:pt idx="295">
                  <c:v>58604</c:v>
                </c:pt>
                <c:pt idx="296">
                  <c:v>46747</c:v>
                </c:pt>
                <c:pt idx="297">
                  <c:v>42736</c:v>
                </c:pt>
                <c:pt idx="298">
                  <c:v>36512</c:v>
                </c:pt>
                <c:pt idx="299">
                  <c:v>38269</c:v>
                </c:pt>
                <c:pt idx="300">
                  <c:v>42556</c:v>
                </c:pt>
                <c:pt idx="301">
                  <c:v>36652</c:v>
                </c:pt>
                <c:pt idx="302">
                  <c:v>28021</c:v>
                </c:pt>
                <c:pt idx="303">
                  <c:v>33955</c:v>
                </c:pt>
                <c:pt idx="304">
                  <c:v>34371</c:v>
                </c:pt>
                <c:pt idx="305">
                  <c:v>36705</c:v>
                </c:pt>
                <c:pt idx="306">
                  <c:v>43908</c:v>
                </c:pt>
                <c:pt idx="307">
                  <c:v>41280</c:v>
                </c:pt>
                <c:pt idx="308">
                  <c:v>40299</c:v>
                </c:pt>
                <c:pt idx="309">
                  <c:v>44731</c:v>
                </c:pt>
                <c:pt idx="310">
                  <c:v>39876</c:v>
                </c:pt>
                <c:pt idx="311">
                  <c:v>34486</c:v>
                </c:pt>
                <c:pt idx="312">
                  <c:v>31931</c:v>
                </c:pt>
                <c:pt idx="313">
                  <c:v>8015</c:v>
                </c:pt>
                <c:pt idx="314">
                  <c:v>12131</c:v>
                </c:pt>
                <c:pt idx="315">
                  <c:v>10417</c:v>
                </c:pt>
                <c:pt idx="316">
                  <c:v>28779</c:v>
                </c:pt>
                <c:pt idx="317">
                  <c:v>34604</c:v>
                </c:pt>
                <c:pt idx="318">
                  <c:v>33079</c:v>
                </c:pt>
                <c:pt idx="319">
                  <c:v>140826</c:v>
                </c:pt>
                <c:pt idx="320">
                  <c:v>162038</c:v>
                </c:pt>
                <c:pt idx="321">
                  <c:v>172502</c:v>
                </c:pt>
                <c:pt idx="322">
                  <c:v>145590</c:v>
                </c:pt>
                <c:pt idx="323">
                  <c:v>136328</c:v>
                </c:pt>
                <c:pt idx="324">
                  <c:v>119203</c:v>
                </c:pt>
                <c:pt idx="325">
                  <c:v>120300</c:v>
                </c:pt>
                <c:pt idx="326">
                  <c:v>110613</c:v>
                </c:pt>
                <c:pt idx="327">
                  <c:v>108308</c:v>
                </c:pt>
                <c:pt idx="328">
                  <c:v>116890</c:v>
                </c:pt>
                <c:pt idx="329">
                  <c:v>139457</c:v>
                </c:pt>
                <c:pt idx="330">
                  <c:v>117801</c:v>
                </c:pt>
                <c:pt idx="331">
                  <c:v>124683</c:v>
                </c:pt>
                <c:pt idx="332">
                  <c:v>125092</c:v>
                </c:pt>
                <c:pt idx="333">
                  <c:v>125414</c:v>
                </c:pt>
                <c:pt idx="334">
                  <c:v>119708</c:v>
                </c:pt>
                <c:pt idx="335">
                  <c:v>133245</c:v>
                </c:pt>
                <c:pt idx="336">
                  <c:v>225111</c:v>
                </c:pt>
                <c:pt idx="337">
                  <c:v>143484</c:v>
                </c:pt>
                <c:pt idx="338">
                  <c:v>169283</c:v>
                </c:pt>
                <c:pt idx="339">
                  <c:v>132843</c:v>
                </c:pt>
                <c:pt idx="340">
                  <c:v>119788</c:v>
                </c:pt>
                <c:pt idx="341">
                  <c:v>116014</c:v>
                </c:pt>
                <c:pt idx="342">
                  <c:v>117814</c:v>
                </c:pt>
                <c:pt idx="343">
                  <c:v>129329</c:v>
                </c:pt>
                <c:pt idx="344">
                  <c:v>92880</c:v>
                </c:pt>
                <c:pt idx="345">
                  <c:v>101230</c:v>
                </c:pt>
                <c:pt idx="346">
                  <c:v>20962</c:v>
                </c:pt>
                <c:pt idx="347">
                  <c:v>16852</c:v>
                </c:pt>
                <c:pt idx="348">
                  <c:v>15357</c:v>
                </c:pt>
                <c:pt idx="349">
                  <c:v>15425</c:v>
                </c:pt>
                <c:pt idx="350">
                  <c:v>14968</c:v>
                </c:pt>
                <c:pt idx="351">
                  <c:v>12907</c:v>
                </c:pt>
                <c:pt idx="352">
                  <c:v>10822</c:v>
                </c:pt>
                <c:pt idx="353">
                  <c:v>11106</c:v>
                </c:pt>
                <c:pt idx="354">
                  <c:v>13173</c:v>
                </c:pt>
                <c:pt idx="355">
                  <c:v>12706</c:v>
                </c:pt>
                <c:pt idx="356">
                  <c:v>13426</c:v>
                </c:pt>
                <c:pt idx="357">
                  <c:v>19561</c:v>
                </c:pt>
                <c:pt idx="358">
                  <c:v>18097</c:v>
                </c:pt>
                <c:pt idx="359">
                  <c:v>17021</c:v>
                </c:pt>
                <c:pt idx="360">
                  <c:v>428095</c:v>
                </c:pt>
                <c:pt idx="361">
                  <c:v>279953</c:v>
                </c:pt>
                <c:pt idx="362">
                  <c:v>359054</c:v>
                </c:pt>
                <c:pt idx="363">
                  <c:v>243518</c:v>
                </c:pt>
                <c:pt idx="364">
                  <c:v>26770</c:v>
                </c:pt>
                <c:pt idx="365">
                  <c:v>32353</c:v>
                </c:pt>
                <c:pt idx="366">
                  <c:v>24082</c:v>
                </c:pt>
                <c:pt idx="367">
                  <c:v>15981</c:v>
                </c:pt>
                <c:pt idx="368">
                  <c:v>12635</c:v>
                </c:pt>
                <c:pt idx="369">
                  <c:v>10313</c:v>
                </c:pt>
                <c:pt idx="370">
                  <c:v>8933</c:v>
                </c:pt>
                <c:pt idx="371">
                  <c:v>12244</c:v>
                </c:pt>
                <c:pt idx="372">
                  <c:v>8489</c:v>
                </c:pt>
                <c:pt idx="373">
                  <c:v>12974</c:v>
                </c:pt>
                <c:pt idx="374">
                  <c:v>8933</c:v>
                </c:pt>
                <c:pt idx="375">
                  <c:v>10963</c:v>
                </c:pt>
                <c:pt idx="376">
                  <c:v>12792</c:v>
                </c:pt>
                <c:pt idx="377">
                  <c:v>9472</c:v>
                </c:pt>
                <c:pt idx="378">
                  <c:v>9631</c:v>
                </c:pt>
                <c:pt idx="379">
                  <c:v>10138</c:v>
                </c:pt>
                <c:pt idx="380">
                  <c:v>11145</c:v>
                </c:pt>
                <c:pt idx="381">
                  <c:v>11084</c:v>
                </c:pt>
                <c:pt idx="382">
                  <c:v>8918</c:v>
                </c:pt>
                <c:pt idx="383">
                  <c:v>9949</c:v>
                </c:pt>
                <c:pt idx="384">
                  <c:v>9627</c:v>
                </c:pt>
                <c:pt idx="385">
                  <c:v>9068</c:v>
                </c:pt>
                <c:pt idx="386">
                  <c:v>9804</c:v>
                </c:pt>
                <c:pt idx="387">
                  <c:v>9486</c:v>
                </c:pt>
                <c:pt idx="388">
                  <c:v>33823</c:v>
                </c:pt>
                <c:pt idx="389">
                  <c:v>17855</c:v>
                </c:pt>
                <c:pt idx="390">
                  <c:v>15287</c:v>
                </c:pt>
                <c:pt idx="391">
                  <c:v>12686</c:v>
                </c:pt>
                <c:pt idx="392">
                  <c:v>11041</c:v>
                </c:pt>
                <c:pt idx="393">
                  <c:v>12338</c:v>
                </c:pt>
                <c:pt idx="394">
                  <c:v>8314</c:v>
                </c:pt>
                <c:pt idx="395">
                  <c:v>5299</c:v>
                </c:pt>
                <c:pt idx="396">
                  <c:v>7706</c:v>
                </c:pt>
                <c:pt idx="397">
                  <c:v>8413</c:v>
                </c:pt>
                <c:pt idx="398">
                  <c:v>10211</c:v>
                </c:pt>
                <c:pt idx="399">
                  <c:v>8698</c:v>
                </c:pt>
                <c:pt idx="400">
                  <c:v>8641</c:v>
                </c:pt>
                <c:pt idx="401">
                  <c:v>9279</c:v>
                </c:pt>
                <c:pt idx="402">
                  <c:v>13727</c:v>
                </c:pt>
                <c:pt idx="403">
                  <c:v>12257</c:v>
                </c:pt>
                <c:pt idx="404">
                  <c:v>11814</c:v>
                </c:pt>
                <c:pt idx="405">
                  <c:v>9962</c:v>
                </c:pt>
                <c:pt idx="406">
                  <c:v>8763</c:v>
                </c:pt>
                <c:pt idx="407">
                  <c:v>6924</c:v>
                </c:pt>
                <c:pt idx="408">
                  <c:v>7581</c:v>
                </c:pt>
                <c:pt idx="409">
                  <c:v>12686</c:v>
                </c:pt>
                <c:pt idx="410">
                  <c:v>16892</c:v>
                </c:pt>
                <c:pt idx="411">
                  <c:v>10163</c:v>
                </c:pt>
                <c:pt idx="412">
                  <c:v>9423</c:v>
                </c:pt>
                <c:pt idx="413">
                  <c:v>11018</c:v>
                </c:pt>
                <c:pt idx="414">
                  <c:v>7690</c:v>
                </c:pt>
                <c:pt idx="415">
                  <c:v>7602</c:v>
                </c:pt>
                <c:pt idx="416">
                  <c:v>13469</c:v>
                </c:pt>
                <c:pt idx="417">
                  <c:v>10450</c:v>
                </c:pt>
                <c:pt idx="418">
                  <c:v>8987</c:v>
                </c:pt>
                <c:pt idx="419">
                  <c:v>16755</c:v>
                </c:pt>
                <c:pt idx="420">
                  <c:v>11087</c:v>
                </c:pt>
                <c:pt idx="421">
                  <c:v>11662</c:v>
                </c:pt>
                <c:pt idx="422">
                  <c:v>10310</c:v>
                </c:pt>
                <c:pt idx="423">
                  <c:v>10491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C7-409E-856C-CB5953E36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431144"/>
        <c:axId val="370429832"/>
      </c:lineChart>
      <c:dateAx>
        <c:axId val="370431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29832"/>
        <c:crosses val="autoZero"/>
        <c:auto val="1"/>
        <c:lblOffset val="100"/>
        <c:baseTimeUnit val="days"/>
      </c:dateAx>
      <c:valAx>
        <c:axId val="37042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3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3055</c:v>
                </c:pt>
                <c:pt idx="1">
                  <c:v>2817</c:v>
                </c:pt>
                <c:pt idx="2">
                  <c:v>2357</c:v>
                </c:pt>
                <c:pt idx="3">
                  <c:v>2283</c:v>
                </c:pt>
                <c:pt idx="4">
                  <c:v>3149</c:v>
                </c:pt>
                <c:pt idx="5">
                  <c:v>2904</c:v>
                </c:pt>
                <c:pt idx="6">
                  <c:v>2646</c:v>
                </c:pt>
                <c:pt idx="7">
                  <c:v>2628</c:v>
                </c:pt>
                <c:pt idx="8">
                  <c:v>2703</c:v>
                </c:pt>
                <c:pt idx="9">
                  <c:v>2966</c:v>
                </c:pt>
                <c:pt idx="10">
                  <c:v>4086</c:v>
                </c:pt>
                <c:pt idx="11">
                  <c:v>3413</c:v>
                </c:pt>
                <c:pt idx="12">
                  <c:v>2214</c:v>
                </c:pt>
                <c:pt idx="13">
                  <c:v>3229</c:v>
                </c:pt>
                <c:pt idx="14">
                  <c:v>4037</c:v>
                </c:pt>
                <c:pt idx="15">
                  <c:v>5543</c:v>
                </c:pt>
                <c:pt idx="16">
                  <c:v>4280</c:v>
                </c:pt>
                <c:pt idx="17">
                  <c:v>1849</c:v>
                </c:pt>
                <c:pt idx="18">
                  <c:v>1566</c:v>
                </c:pt>
                <c:pt idx="19">
                  <c:v>1886</c:v>
                </c:pt>
                <c:pt idx="20">
                  <c:v>2199</c:v>
                </c:pt>
                <c:pt idx="21">
                  <c:v>3153</c:v>
                </c:pt>
                <c:pt idx="22">
                  <c:v>1898</c:v>
                </c:pt>
                <c:pt idx="23">
                  <c:v>3791</c:v>
                </c:pt>
                <c:pt idx="24">
                  <c:v>1645</c:v>
                </c:pt>
                <c:pt idx="25">
                  <c:v>4712</c:v>
                </c:pt>
                <c:pt idx="26">
                  <c:v>2114</c:v>
                </c:pt>
                <c:pt idx="27">
                  <c:v>4598</c:v>
                </c:pt>
                <c:pt idx="28">
                  <c:v>3458</c:v>
                </c:pt>
                <c:pt idx="29">
                  <c:v>4491</c:v>
                </c:pt>
                <c:pt idx="30">
                  <c:v>3781</c:v>
                </c:pt>
                <c:pt idx="31">
                  <c:v>3096</c:v>
                </c:pt>
                <c:pt idx="32">
                  <c:v>2165</c:v>
                </c:pt>
                <c:pt idx="33">
                  <c:v>2414</c:v>
                </c:pt>
                <c:pt idx="34">
                  <c:v>3364</c:v>
                </c:pt>
                <c:pt idx="35">
                  <c:v>1623</c:v>
                </c:pt>
                <c:pt idx="36">
                  <c:v>3209</c:v>
                </c:pt>
                <c:pt idx="37">
                  <c:v>2431</c:v>
                </c:pt>
                <c:pt idx="38">
                  <c:v>3033</c:v>
                </c:pt>
                <c:pt idx="39">
                  <c:v>5097</c:v>
                </c:pt>
                <c:pt idx="40">
                  <c:v>2939</c:v>
                </c:pt>
                <c:pt idx="41">
                  <c:v>3935</c:v>
                </c:pt>
                <c:pt idx="42">
                  <c:v>4199</c:v>
                </c:pt>
                <c:pt idx="43">
                  <c:v>2999</c:v>
                </c:pt>
                <c:pt idx="44">
                  <c:v>5077</c:v>
                </c:pt>
                <c:pt idx="45">
                  <c:v>5104</c:v>
                </c:pt>
                <c:pt idx="46">
                  <c:v>6345</c:v>
                </c:pt>
                <c:pt idx="47">
                  <c:v>5473</c:v>
                </c:pt>
                <c:pt idx="48">
                  <c:v>5248</c:v>
                </c:pt>
                <c:pt idx="49">
                  <c:v>4612</c:v>
                </c:pt>
                <c:pt idx="50">
                  <c:v>2472</c:v>
                </c:pt>
                <c:pt idx="51">
                  <c:v>3969</c:v>
                </c:pt>
                <c:pt idx="52">
                  <c:v>5011</c:v>
                </c:pt>
                <c:pt idx="53">
                  <c:v>5800</c:v>
                </c:pt>
                <c:pt idx="54">
                  <c:v>8978</c:v>
                </c:pt>
                <c:pt idx="55">
                  <c:v>11287</c:v>
                </c:pt>
                <c:pt idx="56">
                  <c:v>3175</c:v>
                </c:pt>
                <c:pt idx="57">
                  <c:v>6084</c:v>
                </c:pt>
                <c:pt idx="58">
                  <c:v>7851</c:v>
                </c:pt>
                <c:pt idx="59">
                  <c:v>4605</c:v>
                </c:pt>
                <c:pt idx="60">
                  <c:v>5429</c:v>
                </c:pt>
                <c:pt idx="61">
                  <c:v>7661</c:v>
                </c:pt>
                <c:pt idx="62">
                  <c:v>5314</c:v>
                </c:pt>
                <c:pt idx="63">
                  <c:v>6135</c:v>
                </c:pt>
                <c:pt idx="64">
                  <c:v>4359</c:v>
                </c:pt>
                <c:pt idx="65">
                  <c:v>4646</c:v>
                </c:pt>
                <c:pt idx="66">
                  <c:v>5214</c:v>
                </c:pt>
                <c:pt idx="67">
                  <c:v>5395</c:v>
                </c:pt>
                <c:pt idx="68">
                  <c:v>3600</c:v>
                </c:pt>
                <c:pt idx="69">
                  <c:v>5495</c:v>
                </c:pt>
                <c:pt idx="70">
                  <c:v>4751</c:v>
                </c:pt>
                <c:pt idx="71">
                  <c:v>2759</c:v>
                </c:pt>
                <c:pt idx="72">
                  <c:v>6925</c:v>
                </c:pt>
                <c:pt idx="73">
                  <c:v>3089</c:v>
                </c:pt>
                <c:pt idx="74">
                  <c:v>5783</c:v>
                </c:pt>
                <c:pt idx="75">
                  <c:v>3411</c:v>
                </c:pt>
                <c:pt idx="76">
                  <c:v>4790</c:v>
                </c:pt>
                <c:pt idx="77">
                  <c:v>4326</c:v>
                </c:pt>
                <c:pt idx="78">
                  <c:v>6109</c:v>
                </c:pt>
                <c:pt idx="79">
                  <c:v>3831</c:v>
                </c:pt>
                <c:pt idx="80">
                  <c:v>14952</c:v>
                </c:pt>
                <c:pt idx="81">
                  <c:v>16647</c:v>
                </c:pt>
                <c:pt idx="82">
                  <c:v>7177</c:v>
                </c:pt>
                <c:pt idx="83">
                  <c:v>4587</c:v>
                </c:pt>
                <c:pt idx="84">
                  <c:v>20144</c:v>
                </c:pt>
                <c:pt idx="85">
                  <c:v>18905</c:v>
                </c:pt>
                <c:pt idx="86">
                  <c:v>12498</c:v>
                </c:pt>
                <c:pt idx="87">
                  <c:v>7680</c:v>
                </c:pt>
                <c:pt idx="88">
                  <c:v>5254</c:v>
                </c:pt>
                <c:pt idx="89">
                  <c:v>1518</c:v>
                </c:pt>
                <c:pt idx="90">
                  <c:v>1977</c:v>
                </c:pt>
                <c:pt idx="91">
                  <c:v>6449</c:v>
                </c:pt>
                <c:pt idx="92">
                  <c:v>7172</c:v>
                </c:pt>
                <c:pt idx="93">
                  <c:v>5229</c:v>
                </c:pt>
                <c:pt idx="94">
                  <c:v>6796</c:v>
                </c:pt>
                <c:pt idx="95">
                  <c:v>3668</c:v>
                </c:pt>
                <c:pt idx="96">
                  <c:v>4022</c:v>
                </c:pt>
                <c:pt idx="97">
                  <c:v>6925</c:v>
                </c:pt>
                <c:pt idx="98">
                  <c:v>7079</c:v>
                </c:pt>
                <c:pt idx="99">
                  <c:v>8357</c:v>
                </c:pt>
                <c:pt idx="100">
                  <c:v>4305</c:v>
                </c:pt>
                <c:pt idx="101">
                  <c:v>5793</c:v>
                </c:pt>
                <c:pt idx="102">
                  <c:v>4634</c:v>
                </c:pt>
                <c:pt idx="103">
                  <c:v>6090</c:v>
                </c:pt>
                <c:pt idx="104">
                  <c:v>3226</c:v>
                </c:pt>
                <c:pt idx="105">
                  <c:v>6085</c:v>
                </c:pt>
                <c:pt idx="106">
                  <c:v>8394</c:v>
                </c:pt>
                <c:pt idx="107">
                  <c:v>4638</c:v>
                </c:pt>
                <c:pt idx="108">
                  <c:v>9108</c:v>
                </c:pt>
                <c:pt idx="109">
                  <c:v>7787</c:v>
                </c:pt>
                <c:pt idx="110">
                  <c:v>6156</c:v>
                </c:pt>
                <c:pt idx="111">
                  <c:v>5804</c:v>
                </c:pt>
                <c:pt idx="112">
                  <c:v>5450</c:v>
                </c:pt>
                <c:pt idx="113">
                  <c:v>3799</c:v>
                </c:pt>
                <c:pt idx="114">
                  <c:v>5252</c:v>
                </c:pt>
                <c:pt idx="115">
                  <c:v>4799</c:v>
                </c:pt>
                <c:pt idx="116">
                  <c:v>5111</c:v>
                </c:pt>
                <c:pt idx="117">
                  <c:v>3006</c:v>
                </c:pt>
                <c:pt idx="118">
                  <c:v>3980</c:v>
                </c:pt>
                <c:pt idx="119">
                  <c:v>3813</c:v>
                </c:pt>
                <c:pt idx="120">
                  <c:v>4371</c:v>
                </c:pt>
                <c:pt idx="121">
                  <c:v>4045</c:v>
                </c:pt>
                <c:pt idx="122">
                  <c:v>3695</c:v>
                </c:pt>
                <c:pt idx="123">
                  <c:v>3269</c:v>
                </c:pt>
                <c:pt idx="124">
                  <c:v>6319</c:v>
                </c:pt>
                <c:pt idx="125">
                  <c:v>4910</c:v>
                </c:pt>
                <c:pt idx="126">
                  <c:v>4429</c:v>
                </c:pt>
                <c:pt idx="127">
                  <c:v>3884</c:v>
                </c:pt>
                <c:pt idx="128">
                  <c:v>4040</c:v>
                </c:pt>
                <c:pt idx="129">
                  <c:v>7039</c:v>
                </c:pt>
                <c:pt idx="130">
                  <c:v>5524</c:v>
                </c:pt>
                <c:pt idx="131">
                  <c:v>4168</c:v>
                </c:pt>
                <c:pt idx="132">
                  <c:v>4092</c:v>
                </c:pt>
                <c:pt idx="133">
                  <c:v>1246</c:v>
                </c:pt>
                <c:pt idx="134">
                  <c:v>719</c:v>
                </c:pt>
                <c:pt idx="135">
                  <c:v>773</c:v>
                </c:pt>
                <c:pt idx="136">
                  <c:v>735</c:v>
                </c:pt>
                <c:pt idx="137">
                  <c:v>5005</c:v>
                </c:pt>
                <c:pt idx="138">
                  <c:v>4391</c:v>
                </c:pt>
                <c:pt idx="139">
                  <c:v>3884</c:v>
                </c:pt>
                <c:pt idx="140">
                  <c:v>1261</c:v>
                </c:pt>
                <c:pt idx="141">
                  <c:v>5009</c:v>
                </c:pt>
                <c:pt idx="142">
                  <c:v>4676</c:v>
                </c:pt>
                <c:pt idx="143">
                  <c:v>3698</c:v>
                </c:pt>
                <c:pt idx="144">
                  <c:v>6773</c:v>
                </c:pt>
                <c:pt idx="145">
                  <c:v>9938</c:v>
                </c:pt>
                <c:pt idx="146">
                  <c:v>5316</c:v>
                </c:pt>
                <c:pt idx="147">
                  <c:v>6561</c:v>
                </c:pt>
                <c:pt idx="148">
                  <c:v>4226</c:v>
                </c:pt>
                <c:pt idx="149">
                  <c:v>1395</c:v>
                </c:pt>
                <c:pt idx="150">
                  <c:v>3842</c:v>
                </c:pt>
                <c:pt idx="151">
                  <c:v>1738</c:v>
                </c:pt>
                <c:pt idx="152">
                  <c:v>1497</c:v>
                </c:pt>
                <c:pt idx="153">
                  <c:v>6170</c:v>
                </c:pt>
                <c:pt idx="154">
                  <c:v>4835</c:v>
                </c:pt>
                <c:pt idx="155">
                  <c:v>4339</c:v>
                </c:pt>
                <c:pt idx="156">
                  <c:v>7267</c:v>
                </c:pt>
                <c:pt idx="157">
                  <c:v>4484</c:v>
                </c:pt>
                <c:pt idx="158">
                  <c:v>3649</c:v>
                </c:pt>
                <c:pt idx="159">
                  <c:v>5548</c:v>
                </c:pt>
                <c:pt idx="160">
                  <c:v>1159</c:v>
                </c:pt>
                <c:pt idx="161">
                  <c:v>5407</c:v>
                </c:pt>
                <c:pt idx="162">
                  <c:v>4109</c:v>
                </c:pt>
                <c:pt idx="163">
                  <c:v>3850</c:v>
                </c:pt>
                <c:pt idx="164">
                  <c:v>4024</c:v>
                </c:pt>
                <c:pt idx="165">
                  <c:v>4568</c:v>
                </c:pt>
                <c:pt idx="166">
                  <c:v>4822</c:v>
                </c:pt>
                <c:pt idx="167">
                  <c:v>5133</c:v>
                </c:pt>
                <c:pt idx="168">
                  <c:v>4239</c:v>
                </c:pt>
                <c:pt idx="169">
                  <c:v>5268</c:v>
                </c:pt>
                <c:pt idx="170">
                  <c:v>3724</c:v>
                </c:pt>
                <c:pt idx="171">
                  <c:v>3674</c:v>
                </c:pt>
                <c:pt idx="172">
                  <c:v>5770</c:v>
                </c:pt>
                <c:pt idx="173">
                  <c:v>5004</c:v>
                </c:pt>
                <c:pt idx="174">
                  <c:v>4183</c:v>
                </c:pt>
                <c:pt idx="175">
                  <c:v>8404</c:v>
                </c:pt>
                <c:pt idx="176">
                  <c:v>3716</c:v>
                </c:pt>
                <c:pt idx="177">
                  <c:v>7371</c:v>
                </c:pt>
                <c:pt idx="178">
                  <c:v>5976</c:v>
                </c:pt>
                <c:pt idx="179">
                  <c:v>5712</c:v>
                </c:pt>
                <c:pt idx="180">
                  <c:v>4456</c:v>
                </c:pt>
                <c:pt idx="181">
                  <c:v>4157</c:v>
                </c:pt>
                <c:pt idx="182">
                  <c:v>4874</c:v>
                </c:pt>
                <c:pt idx="183">
                  <c:v>4191</c:v>
                </c:pt>
                <c:pt idx="184">
                  <c:v>11394</c:v>
                </c:pt>
                <c:pt idx="185">
                  <c:v>3917</c:v>
                </c:pt>
                <c:pt idx="186">
                  <c:v>5204</c:v>
                </c:pt>
                <c:pt idx="187">
                  <c:v>2788</c:v>
                </c:pt>
                <c:pt idx="188">
                  <c:v>3598</c:v>
                </c:pt>
                <c:pt idx="189">
                  <c:v>4302</c:v>
                </c:pt>
                <c:pt idx="190">
                  <c:v>4734</c:v>
                </c:pt>
                <c:pt idx="191">
                  <c:v>3383</c:v>
                </c:pt>
                <c:pt idx="192">
                  <c:v>885</c:v>
                </c:pt>
                <c:pt idx="193">
                  <c:v>708</c:v>
                </c:pt>
                <c:pt idx="194">
                  <c:v>5828</c:v>
                </c:pt>
                <c:pt idx="195">
                  <c:v>4380</c:v>
                </c:pt>
                <c:pt idx="196">
                  <c:v>5329</c:v>
                </c:pt>
                <c:pt idx="197">
                  <c:v>608</c:v>
                </c:pt>
                <c:pt idx="198">
                  <c:v>3404</c:v>
                </c:pt>
                <c:pt idx="199">
                  <c:v>745</c:v>
                </c:pt>
                <c:pt idx="200">
                  <c:v>1000</c:v>
                </c:pt>
                <c:pt idx="201">
                  <c:v>890</c:v>
                </c:pt>
                <c:pt idx="202">
                  <c:v>11545</c:v>
                </c:pt>
                <c:pt idx="203">
                  <c:v>3491</c:v>
                </c:pt>
                <c:pt idx="204">
                  <c:v>1793</c:v>
                </c:pt>
                <c:pt idx="205">
                  <c:v>2673</c:v>
                </c:pt>
                <c:pt idx="206">
                  <c:v>5604</c:v>
                </c:pt>
                <c:pt idx="207">
                  <c:v>5119</c:v>
                </c:pt>
                <c:pt idx="208">
                  <c:v>4818</c:v>
                </c:pt>
                <c:pt idx="209">
                  <c:v>2965</c:v>
                </c:pt>
                <c:pt idx="210">
                  <c:v>5791</c:v>
                </c:pt>
                <c:pt idx="211">
                  <c:v>7167</c:v>
                </c:pt>
                <c:pt idx="212">
                  <c:v>1356</c:v>
                </c:pt>
                <c:pt idx="213">
                  <c:v>1985</c:v>
                </c:pt>
                <c:pt idx="214">
                  <c:v>13889</c:v>
                </c:pt>
                <c:pt idx="215">
                  <c:v>6577</c:v>
                </c:pt>
                <c:pt idx="216">
                  <c:v>11753</c:v>
                </c:pt>
                <c:pt idx="217">
                  <c:v>3470</c:v>
                </c:pt>
                <c:pt idx="218">
                  <c:v>5437</c:v>
                </c:pt>
                <c:pt idx="219">
                  <c:v>8396</c:v>
                </c:pt>
                <c:pt idx="220">
                  <c:v>5008</c:v>
                </c:pt>
                <c:pt idx="221">
                  <c:v>6547</c:v>
                </c:pt>
                <c:pt idx="222">
                  <c:v>2692</c:v>
                </c:pt>
                <c:pt idx="223">
                  <c:v>8819</c:v>
                </c:pt>
                <c:pt idx="224">
                  <c:v>4766</c:v>
                </c:pt>
                <c:pt idx="225">
                  <c:v>6279</c:v>
                </c:pt>
                <c:pt idx="226">
                  <c:v>9869</c:v>
                </c:pt>
                <c:pt idx="227">
                  <c:v>4406</c:v>
                </c:pt>
                <c:pt idx="228">
                  <c:v>4334</c:v>
                </c:pt>
                <c:pt idx="229">
                  <c:v>3514</c:v>
                </c:pt>
                <c:pt idx="230">
                  <c:v>10051</c:v>
                </c:pt>
                <c:pt idx="231">
                  <c:v>18786</c:v>
                </c:pt>
                <c:pt idx="232">
                  <c:v>16664</c:v>
                </c:pt>
                <c:pt idx="233">
                  <c:v>10657</c:v>
                </c:pt>
                <c:pt idx="234">
                  <c:v>11097</c:v>
                </c:pt>
                <c:pt idx="235">
                  <c:v>9389</c:v>
                </c:pt>
                <c:pt idx="236">
                  <c:v>3001</c:v>
                </c:pt>
                <c:pt idx="237">
                  <c:v>3191</c:v>
                </c:pt>
                <c:pt idx="238">
                  <c:v>3562</c:v>
                </c:pt>
                <c:pt idx="239">
                  <c:v>15635</c:v>
                </c:pt>
                <c:pt idx="240">
                  <c:v>4590</c:v>
                </c:pt>
                <c:pt idx="241">
                  <c:v>11984</c:v>
                </c:pt>
                <c:pt idx="242">
                  <c:v>4891</c:v>
                </c:pt>
                <c:pt idx="243">
                  <c:v>3032</c:v>
                </c:pt>
                <c:pt idx="244">
                  <c:v>3217</c:v>
                </c:pt>
                <c:pt idx="245">
                  <c:v>10996</c:v>
                </c:pt>
                <c:pt idx="246">
                  <c:v>5456</c:v>
                </c:pt>
                <c:pt idx="247">
                  <c:v>3446</c:v>
                </c:pt>
                <c:pt idx="248">
                  <c:v>9534</c:v>
                </c:pt>
                <c:pt idx="249">
                  <c:v>9456</c:v>
                </c:pt>
                <c:pt idx="250">
                  <c:v>11888</c:v>
                </c:pt>
                <c:pt idx="251">
                  <c:v>12023</c:v>
                </c:pt>
                <c:pt idx="252">
                  <c:v>12627</c:v>
                </c:pt>
                <c:pt idx="253">
                  <c:v>7609</c:v>
                </c:pt>
                <c:pt idx="254">
                  <c:v>8376</c:v>
                </c:pt>
                <c:pt idx="255">
                  <c:v>3723</c:v>
                </c:pt>
                <c:pt idx="256">
                  <c:v>12377</c:v>
                </c:pt>
                <c:pt idx="257">
                  <c:v>8947</c:v>
                </c:pt>
                <c:pt idx="258">
                  <c:v>7218</c:v>
                </c:pt>
                <c:pt idx="259">
                  <c:v>3385</c:v>
                </c:pt>
                <c:pt idx="260">
                  <c:v>10466</c:v>
                </c:pt>
                <c:pt idx="261">
                  <c:v>6722</c:v>
                </c:pt>
                <c:pt idx="262">
                  <c:v>8463</c:v>
                </c:pt>
                <c:pt idx="263">
                  <c:v>16020</c:v>
                </c:pt>
                <c:pt idx="264">
                  <c:v>5487</c:v>
                </c:pt>
                <c:pt idx="265">
                  <c:v>4671</c:v>
                </c:pt>
                <c:pt idx="266">
                  <c:v>9262</c:v>
                </c:pt>
                <c:pt idx="267">
                  <c:v>12321</c:v>
                </c:pt>
                <c:pt idx="268">
                  <c:v>7567</c:v>
                </c:pt>
                <c:pt idx="269">
                  <c:v>29012</c:v>
                </c:pt>
                <c:pt idx="270">
                  <c:v>5960</c:v>
                </c:pt>
                <c:pt idx="271">
                  <c:v>8087</c:v>
                </c:pt>
                <c:pt idx="272">
                  <c:v>1811</c:v>
                </c:pt>
                <c:pt idx="273">
                  <c:v>13774</c:v>
                </c:pt>
                <c:pt idx="274">
                  <c:v>1944</c:v>
                </c:pt>
                <c:pt idx="275">
                  <c:v>733</c:v>
                </c:pt>
                <c:pt idx="276">
                  <c:v>1664</c:v>
                </c:pt>
                <c:pt idx="277">
                  <c:v>5591</c:v>
                </c:pt>
                <c:pt idx="278">
                  <c:v>1854</c:v>
                </c:pt>
                <c:pt idx="279">
                  <c:v>708</c:v>
                </c:pt>
                <c:pt idx="280">
                  <c:v>12895</c:v>
                </c:pt>
                <c:pt idx="281">
                  <c:v>2241</c:v>
                </c:pt>
                <c:pt idx="282">
                  <c:v>7796</c:v>
                </c:pt>
                <c:pt idx="283">
                  <c:v>13145</c:v>
                </c:pt>
                <c:pt idx="284">
                  <c:v>5761</c:v>
                </c:pt>
                <c:pt idx="285">
                  <c:v>6680</c:v>
                </c:pt>
                <c:pt idx="286">
                  <c:v>6342</c:v>
                </c:pt>
                <c:pt idx="287">
                  <c:v>4760</c:v>
                </c:pt>
                <c:pt idx="288">
                  <c:v>9311</c:v>
                </c:pt>
                <c:pt idx="289">
                  <c:v>15722</c:v>
                </c:pt>
                <c:pt idx="290">
                  <c:v>4945</c:v>
                </c:pt>
                <c:pt idx="291">
                  <c:v>9698</c:v>
                </c:pt>
                <c:pt idx="292">
                  <c:v>10281</c:v>
                </c:pt>
                <c:pt idx="293">
                  <c:v>22134</c:v>
                </c:pt>
                <c:pt idx="294">
                  <c:v>21243</c:v>
                </c:pt>
                <c:pt idx="295">
                  <c:v>47136</c:v>
                </c:pt>
                <c:pt idx="296">
                  <c:v>31591</c:v>
                </c:pt>
                <c:pt idx="297">
                  <c:v>37067</c:v>
                </c:pt>
                <c:pt idx="298">
                  <c:v>12418</c:v>
                </c:pt>
                <c:pt idx="299">
                  <c:v>10758</c:v>
                </c:pt>
                <c:pt idx="300">
                  <c:v>6784</c:v>
                </c:pt>
                <c:pt idx="301">
                  <c:v>6056</c:v>
                </c:pt>
                <c:pt idx="302">
                  <c:v>2707</c:v>
                </c:pt>
                <c:pt idx="303">
                  <c:v>7851</c:v>
                </c:pt>
                <c:pt idx="304">
                  <c:v>8442</c:v>
                </c:pt>
                <c:pt idx="305">
                  <c:v>7368</c:v>
                </c:pt>
                <c:pt idx="306">
                  <c:v>6613</c:v>
                </c:pt>
                <c:pt idx="307">
                  <c:v>12068</c:v>
                </c:pt>
                <c:pt idx="308">
                  <c:v>8162</c:v>
                </c:pt>
                <c:pt idx="309">
                  <c:v>2004</c:v>
                </c:pt>
                <c:pt idx="310">
                  <c:v>1121</c:v>
                </c:pt>
                <c:pt idx="311">
                  <c:v>1153</c:v>
                </c:pt>
                <c:pt idx="312">
                  <c:v>7447</c:v>
                </c:pt>
                <c:pt idx="313">
                  <c:v>8018</c:v>
                </c:pt>
                <c:pt idx="314">
                  <c:v>7065</c:v>
                </c:pt>
                <c:pt idx="315">
                  <c:v>5328</c:v>
                </c:pt>
                <c:pt idx="316">
                  <c:v>5226</c:v>
                </c:pt>
                <c:pt idx="317">
                  <c:v>9960</c:v>
                </c:pt>
                <c:pt idx="318">
                  <c:v>3382</c:v>
                </c:pt>
                <c:pt idx="319">
                  <c:v>13457</c:v>
                </c:pt>
                <c:pt idx="320">
                  <c:v>7436</c:v>
                </c:pt>
                <c:pt idx="321">
                  <c:v>6729</c:v>
                </c:pt>
                <c:pt idx="322">
                  <c:v>13656</c:v>
                </c:pt>
                <c:pt idx="323">
                  <c:v>6673</c:v>
                </c:pt>
                <c:pt idx="324">
                  <c:v>2475</c:v>
                </c:pt>
                <c:pt idx="325">
                  <c:v>3526</c:v>
                </c:pt>
                <c:pt idx="326">
                  <c:v>9659</c:v>
                </c:pt>
                <c:pt idx="327">
                  <c:v>2189</c:v>
                </c:pt>
                <c:pt idx="328">
                  <c:v>2275</c:v>
                </c:pt>
                <c:pt idx="329">
                  <c:v>7349</c:v>
                </c:pt>
                <c:pt idx="330">
                  <c:v>10911</c:v>
                </c:pt>
                <c:pt idx="331">
                  <c:v>8372</c:v>
                </c:pt>
                <c:pt idx="332">
                  <c:v>8692</c:v>
                </c:pt>
                <c:pt idx="333">
                  <c:v>2448</c:v>
                </c:pt>
                <c:pt idx="334">
                  <c:v>13385</c:v>
                </c:pt>
                <c:pt idx="335">
                  <c:v>14159</c:v>
                </c:pt>
                <c:pt idx="336">
                  <c:v>19407</c:v>
                </c:pt>
                <c:pt idx="337">
                  <c:v>8645</c:v>
                </c:pt>
                <c:pt idx="338">
                  <c:v>9830</c:v>
                </c:pt>
                <c:pt idx="339">
                  <c:v>15105</c:v>
                </c:pt>
                <c:pt idx="340">
                  <c:v>7327</c:v>
                </c:pt>
                <c:pt idx="341">
                  <c:v>8264</c:v>
                </c:pt>
                <c:pt idx="342">
                  <c:v>1846</c:v>
                </c:pt>
                <c:pt idx="343">
                  <c:v>3516</c:v>
                </c:pt>
                <c:pt idx="344">
                  <c:v>8065</c:v>
                </c:pt>
                <c:pt idx="345">
                  <c:v>1650</c:v>
                </c:pt>
                <c:pt idx="346">
                  <c:v>7504</c:v>
                </c:pt>
                <c:pt idx="347">
                  <c:v>7131</c:v>
                </c:pt>
                <c:pt idx="348">
                  <c:v>5600</c:v>
                </c:pt>
                <c:pt idx="349">
                  <c:v>7632</c:v>
                </c:pt>
                <c:pt idx="350">
                  <c:v>8494</c:v>
                </c:pt>
                <c:pt idx="351">
                  <c:v>9297</c:v>
                </c:pt>
                <c:pt idx="352">
                  <c:v>9498</c:v>
                </c:pt>
                <c:pt idx="353">
                  <c:v>4276</c:v>
                </c:pt>
                <c:pt idx="354">
                  <c:v>4811</c:v>
                </c:pt>
                <c:pt idx="355">
                  <c:v>18826</c:v>
                </c:pt>
                <c:pt idx="356">
                  <c:v>6671</c:v>
                </c:pt>
                <c:pt idx="357">
                  <c:v>7132</c:v>
                </c:pt>
                <c:pt idx="358">
                  <c:v>3131</c:v>
                </c:pt>
                <c:pt idx="359">
                  <c:v>12650</c:v>
                </c:pt>
                <c:pt idx="360">
                  <c:v>6546</c:v>
                </c:pt>
                <c:pt idx="361">
                  <c:v>10076</c:v>
                </c:pt>
                <c:pt idx="362">
                  <c:v>2587</c:v>
                </c:pt>
                <c:pt idx="363">
                  <c:v>6417</c:v>
                </c:pt>
                <c:pt idx="364">
                  <c:v>12749</c:v>
                </c:pt>
                <c:pt idx="365">
                  <c:v>6441</c:v>
                </c:pt>
                <c:pt idx="366">
                  <c:v>1794</c:v>
                </c:pt>
                <c:pt idx="367">
                  <c:v>1648</c:v>
                </c:pt>
                <c:pt idx="368">
                  <c:v>9106</c:v>
                </c:pt>
                <c:pt idx="369">
                  <c:v>8286</c:v>
                </c:pt>
                <c:pt idx="370">
                  <c:v>9679</c:v>
                </c:pt>
                <c:pt idx="371">
                  <c:v>2640</c:v>
                </c:pt>
                <c:pt idx="372">
                  <c:v>5490</c:v>
                </c:pt>
                <c:pt idx="373">
                  <c:v>1649</c:v>
                </c:pt>
                <c:pt idx="374">
                  <c:v>1425</c:v>
                </c:pt>
                <c:pt idx="375">
                  <c:v>5742</c:v>
                </c:pt>
                <c:pt idx="376">
                  <c:v>4468</c:v>
                </c:pt>
                <c:pt idx="377">
                  <c:v>6452</c:v>
                </c:pt>
                <c:pt idx="378">
                  <c:v>8929</c:v>
                </c:pt>
                <c:pt idx="379">
                  <c:v>9605</c:v>
                </c:pt>
                <c:pt idx="380">
                  <c:v>10787</c:v>
                </c:pt>
                <c:pt idx="381">
                  <c:v>2340</c:v>
                </c:pt>
                <c:pt idx="382">
                  <c:v>5372</c:v>
                </c:pt>
                <c:pt idx="383">
                  <c:v>9188</c:v>
                </c:pt>
                <c:pt idx="384">
                  <c:v>4465</c:v>
                </c:pt>
                <c:pt idx="385">
                  <c:v>8614</c:v>
                </c:pt>
                <c:pt idx="386">
                  <c:v>8373</c:v>
                </c:pt>
                <c:pt idx="387">
                  <c:v>5522</c:v>
                </c:pt>
                <c:pt idx="388">
                  <c:v>9014</c:v>
                </c:pt>
                <c:pt idx="389">
                  <c:v>11705</c:v>
                </c:pt>
                <c:pt idx="390">
                  <c:v>2287</c:v>
                </c:pt>
                <c:pt idx="391">
                  <c:v>12205</c:v>
                </c:pt>
                <c:pt idx="392">
                  <c:v>5099</c:v>
                </c:pt>
                <c:pt idx="393">
                  <c:v>2187</c:v>
                </c:pt>
                <c:pt idx="394">
                  <c:v>1204</c:v>
                </c:pt>
                <c:pt idx="395">
                  <c:v>982</c:v>
                </c:pt>
                <c:pt idx="396">
                  <c:v>5329</c:v>
                </c:pt>
                <c:pt idx="397">
                  <c:v>1439</c:v>
                </c:pt>
                <c:pt idx="398">
                  <c:v>1535</c:v>
                </c:pt>
                <c:pt idx="399">
                  <c:v>7985</c:v>
                </c:pt>
                <c:pt idx="400">
                  <c:v>7708</c:v>
                </c:pt>
                <c:pt idx="401">
                  <c:v>8573</c:v>
                </c:pt>
                <c:pt idx="402">
                  <c:v>5971</c:v>
                </c:pt>
                <c:pt idx="403">
                  <c:v>5272</c:v>
                </c:pt>
                <c:pt idx="404">
                  <c:v>8375</c:v>
                </c:pt>
                <c:pt idx="405">
                  <c:v>14838</c:v>
                </c:pt>
                <c:pt idx="406">
                  <c:v>6312</c:v>
                </c:pt>
                <c:pt idx="407">
                  <c:v>1719</c:v>
                </c:pt>
                <c:pt idx="408">
                  <c:v>9843</c:v>
                </c:pt>
                <c:pt idx="409">
                  <c:v>5002</c:v>
                </c:pt>
                <c:pt idx="410">
                  <c:v>8958</c:v>
                </c:pt>
                <c:pt idx="411">
                  <c:v>2440</c:v>
                </c:pt>
                <c:pt idx="412">
                  <c:v>12840</c:v>
                </c:pt>
                <c:pt idx="413">
                  <c:v>2532</c:v>
                </c:pt>
                <c:pt idx="414">
                  <c:v>6387</c:v>
                </c:pt>
                <c:pt idx="415">
                  <c:v>13222</c:v>
                </c:pt>
                <c:pt idx="416">
                  <c:v>10159</c:v>
                </c:pt>
                <c:pt idx="417">
                  <c:v>2256</c:v>
                </c:pt>
                <c:pt idx="418">
                  <c:v>1270</c:v>
                </c:pt>
                <c:pt idx="419">
                  <c:v>1063</c:v>
                </c:pt>
                <c:pt idx="420">
                  <c:v>1395</c:v>
                </c:pt>
                <c:pt idx="421">
                  <c:v>15939</c:v>
                </c:pt>
                <c:pt idx="422">
                  <c:v>13590</c:v>
                </c:pt>
                <c:pt idx="423">
                  <c:v>2325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8A-432E-AB39-CF23A5223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427208"/>
        <c:axId val="370429504"/>
      </c:lineChart>
      <c:dateAx>
        <c:axId val="37042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29504"/>
        <c:crosses val="autoZero"/>
        <c:auto val="1"/>
        <c:lblOffset val="100"/>
        <c:baseTimeUnit val="days"/>
      </c:dateAx>
      <c:valAx>
        <c:axId val="37042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2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Al Naseem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6340</c:v>
                </c:pt>
                <c:pt idx="1">
                  <c:v>4077</c:v>
                </c:pt>
                <c:pt idx="2">
                  <c:v>1896</c:v>
                </c:pt>
                <c:pt idx="3">
                  <c:v>1937</c:v>
                </c:pt>
                <c:pt idx="4">
                  <c:v>4479</c:v>
                </c:pt>
                <c:pt idx="5">
                  <c:v>15295</c:v>
                </c:pt>
                <c:pt idx="6">
                  <c:v>11876</c:v>
                </c:pt>
                <c:pt idx="7">
                  <c:v>6318</c:v>
                </c:pt>
                <c:pt idx="8">
                  <c:v>26138</c:v>
                </c:pt>
                <c:pt idx="9">
                  <c:v>10077</c:v>
                </c:pt>
                <c:pt idx="10">
                  <c:v>31736</c:v>
                </c:pt>
                <c:pt idx="11">
                  <c:v>29673</c:v>
                </c:pt>
                <c:pt idx="12">
                  <c:v>30921</c:v>
                </c:pt>
                <c:pt idx="13">
                  <c:v>26979</c:v>
                </c:pt>
                <c:pt idx="14">
                  <c:v>23450</c:v>
                </c:pt>
                <c:pt idx="15">
                  <c:v>15236</c:v>
                </c:pt>
                <c:pt idx="16">
                  <c:v>28229</c:v>
                </c:pt>
                <c:pt idx="17">
                  <c:v>35558</c:v>
                </c:pt>
                <c:pt idx="18">
                  <c:v>40481</c:v>
                </c:pt>
                <c:pt idx="19">
                  <c:v>16638</c:v>
                </c:pt>
                <c:pt idx="20">
                  <c:v>14357</c:v>
                </c:pt>
                <c:pt idx="21">
                  <c:v>19997</c:v>
                </c:pt>
                <c:pt idx="22">
                  <c:v>12792</c:v>
                </c:pt>
                <c:pt idx="23">
                  <c:v>10534</c:v>
                </c:pt>
                <c:pt idx="24">
                  <c:v>11576</c:v>
                </c:pt>
                <c:pt idx="25">
                  <c:v>17141</c:v>
                </c:pt>
                <c:pt idx="26">
                  <c:v>9018</c:v>
                </c:pt>
                <c:pt idx="27">
                  <c:v>9901</c:v>
                </c:pt>
                <c:pt idx="28">
                  <c:v>14361</c:v>
                </c:pt>
                <c:pt idx="29">
                  <c:v>14406</c:v>
                </c:pt>
                <c:pt idx="30">
                  <c:v>17869</c:v>
                </c:pt>
                <c:pt idx="31">
                  <c:v>40374</c:v>
                </c:pt>
                <c:pt idx="32">
                  <c:v>18446</c:v>
                </c:pt>
                <c:pt idx="33">
                  <c:v>8375</c:v>
                </c:pt>
                <c:pt idx="34">
                  <c:v>17252</c:v>
                </c:pt>
                <c:pt idx="35">
                  <c:v>212175</c:v>
                </c:pt>
                <c:pt idx="36">
                  <c:v>177661</c:v>
                </c:pt>
                <c:pt idx="37">
                  <c:v>84637</c:v>
                </c:pt>
                <c:pt idx="38">
                  <c:v>204806</c:v>
                </c:pt>
                <c:pt idx="39">
                  <c:v>321192</c:v>
                </c:pt>
                <c:pt idx="40">
                  <c:v>355952</c:v>
                </c:pt>
                <c:pt idx="41">
                  <c:v>252936</c:v>
                </c:pt>
                <c:pt idx="42">
                  <c:v>83319</c:v>
                </c:pt>
                <c:pt idx="43">
                  <c:v>83275</c:v>
                </c:pt>
                <c:pt idx="44">
                  <c:v>90865</c:v>
                </c:pt>
                <c:pt idx="45">
                  <c:v>100203</c:v>
                </c:pt>
                <c:pt idx="46">
                  <c:v>86885</c:v>
                </c:pt>
                <c:pt idx="47">
                  <c:v>112616</c:v>
                </c:pt>
                <c:pt idx="48">
                  <c:v>121339</c:v>
                </c:pt>
                <c:pt idx="49">
                  <c:v>108999</c:v>
                </c:pt>
                <c:pt idx="50">
                  <c:v>107776</c:v>
                </c:pt>
                <c:pt idx="51">
                  <c:v>96247</c:v>
                </c:pt>
                <c:pt idx="52">
                  <c:v>94128</c:v>
                </c:pt>
                <c:pt idx="53">
                  <c:v>96295</c:v>
                </c:pt>
                <c:pt idx="54">
                  <c:v>106210</c:v>
                </c:pt>
                <c:pt idx="55">
                  <c:v>114989</c:v>
                </c:pt>
                <c:pt idx="56">
                  <c:v>110073</c:v>
                </c:pt>
                <c:pt idx="57">
                  <c:v>102591</c:v>
                </c:pt>
                <c:pt idx="58">
                  <c:v>64997</c:v>
                </c:pt>
                <c:pt idx="59">
                  <c:v>15174</c:v>
                </c:pt>
                <c:pt idx="60">
                  <c:v>13900</c:v>
                </c:pt>
                <c:pt idx="61">
                  <c:v>9306</c:v>
                </c:pt>
                <c:pt idx="62">
                  <c:v>7384</c:v>
                </c:pt>
                <c:pt idx="63">
                  <c:v>13517</c:v>
                </c:pt>
                <c:pt idx="64">
                  <c:v>8873</c:v>
                </c:pt>
                <c:pt idx="65">
                  <c:v>10201</c:v>
                </c:pt>
                <c:pt idx="66">
                  <c:v>6612</c:v>
                </c:pt>
                <c:pt idx="67">
                  <c:v>6181</c:v>
                </c:pt>
                <c:pt idx="68">
                  <c:v>13253</c:v>
                </c:pt>
                <c:pt idx="69">
                  <c:v>9180</c:v>
                </c:pt>
                <c:pt idx="70">
                  <c:v>4062</c:v>
                </c:pt>
                <c:pt idx="71">
                  <c:v>4012</c:v>
                </c:pt>
                <c:pt idx="72">
                  <c:v>6639</c:v>
                </c:pt>
                <c:pt idx="73">
                  <c:v>11302</c:v>
                </c:pt>
                <c:pt idx="74">
                  <c:v>8510</c:v>
                </c:pt>
                <c:pt idx="75">
                  <c:v>8124</c:v>
                </c:pt>
                <c:pt idx="76">
                  <c:v>9948</c:v>
                </c:pt>
                <c:pt idx="77">
                  <c:v>5417</c:v>
                </c:pt>
                <c:pt idx="78">
                  <c:v>9446</c:v>
                </c:pt>
                <c:pt idx="79">
                  <c:v>6973</c:v>
                </c:pt>
                <c:pt idx="80">
                  <c:v>6299</c:v>
                </c:pt>
                <c:pt idx="81">
                  <c:v>8212</c:v>
                </c:pt>
                <c:pt idx="82">
                  <c:v>10552</c:v>
                </c:pt>
                <c:pt idx="83">
                  <c:v>4990</c:v>
                </c:pt>
                <c:pt idx="84">
                  <c:v>5710</c:v>
                </c:pt>
                <c:pt idx="85">
                  <c:v>5092</c:v>
                </c:pt>
                <c:pt idx="86">
                  <c:v>5874</c:v>
                </c:pt>
                <c:pt idx="87">
                  <c:v>12122</c:v>
                </c:pt>
                <c:pt idx="88">
                  <c:v>10321</c:v>
                </c:pt>
                <c:pt idx="89">
                  <c:v>11121</c:v>
                </c:pt>
                <c:pt idx="90">
                  <c:v>8409</c:v>
                </c:pt>
                <c:pt idx="91">
                  <c:v>6969</c:v>
                </c:pt>
                <c:pt idx="92">
                  <c:v>3735</c:v>
                </c:pt>
                <c:pt idx="93">
                  <c:v>6564</c:v>
                </c:pt>
                <c:pt idx="94">
                  <c:v>9614</c:v>
                </c:pt>
                <c:pt idx="95">
                  <c:v>17445</c:v>
                </c:pt>
                <c:pt idx="96">
                  <c:v>7267</c:v>
                </c:pt>
                <c:pt idx="97">
                  <c:v>16541</c:v>
                </c:pt>
                <c:pt idx="98">
                  <c:v>11762</c:v>
                </c:pt>
                <c:pt idx="99">
                  <c:v>9003</c:v>
                </c:pt>
                <c:pt idx="100">
                  <c:v>4087</c:v>
                </c:pt>
                <c:pt idx="101">
                  <c:v>4730</c:v>
                </c:pt>
                <c:pt idx="102">
                  <c:v>6787</c:v>
                </c:pt>
                <c:pt idx="103">
                  <c:v>6245</c:v>
                </c:pt>
                <c:pt idx="104">
                  <c:v>6511</c:v>
                </c:pt>
                <c:pt idx="105">
                  <c:v>10352</c:v>
                </c:pt>
                <c:pt idx="106">
                  <c:v>8383</c:v>
                </c:pt>
                <c:pt idx="107">
                  <c:v>8459</c:v>
                </c:pt>
                <c:pt idx="108">
                  <c:v>14254</c:v>
                </c:pt>
                <c:pt idx="109">
                  <c:v>11061</c:v>
                </c:pt>
                <c:pt idx="110">
                  <c:v>10794</c:v>
                </c:pt>
                <c:pt idx="111">
                  <c:v>6804</c:v>
                </c:pt>
                <c:pt idx="112">
                  <c:v>11443</c:v>
                </c:pt>
                <c:pt idx="113">
                  <c:v>4145</c:v>
                </c:pt>
                <c:pt idx="114">
                  <c:v>4901</c:v>
                </c:pt>
                <c:pt idx="115">
                  <c:v>8515</c:v>
                </c:pt>
                <c:pt idx="116">
                  <c:v>9669</c:v>
                </c:pt>
                <c:pt idx="117">
                  <c:v>7328</c:v>
                </c:pt>
                <c:pt idx="118">
                  <c:v>6618</c:v>
                </c:pt>
                <c:pt idx="119">
                  <c:v>7525</c:v>
                </c:pt>
                <c:pt idx="120">
                  <c:v>5347</c:v>
                </c:pt>
                <c:pt idx="121">
                  <c:v>6682</c:v>
                </c:pt>
                <c:pt idx="122">
                  <c:v>3592</c:v>
                </c:pt>
                <c:pt idx="123">
                  <c:v>4956</c:v>
                </c:pt>
                <c:pt idx="124">
                  <c:v>3395</c:v>
                </c:pt>
                <c:pt idx="125">
                  <c:v>6835</c:v>
                </c:pt>
                <c:pt idx="126">
                  <c:v>4584</c:v>
                </c:pt>
                <c:pt idx="127">
                  <c:v>1991</c:v>
                </c:pt>
                <c:pt idx="128">
                  <c:v>3051</c:v>
                </c:pt>
                <c:pt idx="129">
                  <c:v>7659</c:v>
                </c:pt>
                <c:pt idx="130">
                  <c:v>50778</c:v>
                </c:pt>
                <c:pt idx="131">
                  <c:v>17098</c:v>
                </c:pt>
                <c:pt idx="132">
                  <c:v>6105</c:v>
                </c:pt>
                <c:pt idx="133">
                  <c:v>9017</c:v>
                </c:pt>
                <c:pt idx="134">
                  <c:v>18293</c:v>
                </c:pt>
                <c:pt idx="135">
                  <c:v>27451</c:v>
                </c:pt>
                <c:pt idx="136">
                  <c:v>25540</c:v>
                </c:pt>
                <c:pt idx="137">
                  <c:v>29373</c:v>
                </c:pt>
                <c:pt idx="138">
                  <c:v>33508</c:v>
                </c:pt>
                <c:pt idx="139">
                  <c:v>47234</c:v>
                </c:pt>
                <c:pt idx="140">
                  <c:v>45904</c:v>
                </c:pt>
                <c:pt idx="141">
                  <c:v>21317</c:v>
                </c:pt>
                <c:pt idx="142">
                  <c:v>58710</c:v>
                </c:pt>
                <c:pt idx="143">
                  <c:v>34268</c:v>
                </c:pt>
                <c:pt idx="144">
                  <c:v>31281</c:v>
                </c:pt>
                <c:pt idx="145">
                  <c:v>38297</c:v>
                </c:pt>
                <c:pt idx="146">
                  <c:v>44269</c:v>
                </c:pt>
                <c:pt idx="147">
                  <c:v>38398</c:v>
                </c:pt>
                <c:pt idx="148">
                  <c:v>68762</c:v>
                </c:pt>
                <c:pt idx="149">
                  <c:v>35111</c:v>
                </c:pt>
                <c:pt idx="150">
                  <c:v>52001</c:v>
                </c:pt>
                <c:pt idx="151">
                  <c:v>36592</c:v>
                </c:pt>
                <c:pt idx="152">
                  <c:v>30872</c:v>
                </c:pt>
                <c:pt idx="153">
                  <c:v>24602</c:v>
                </c:pt>
                <c:pt idx="154">
                  <c:v>47712</c:v>
                </c:pt>
                <c:pt idx="155">
                  <c:v>54290</c:v>
                </c:pt>
                <c:pt idx="156">
                  <c:v>31542</c:v>
                </c:pt>
                <c:pt idx="157">
                  <c:v>30821</c:v>
                </c:pt>
                <c:pt idx="158">
                  <c:v>23715</c:v>
                </c:pt>
                <c:pt idx="159">
                  <c:v>22566</c:v>
                </c:pt>
                <c:pt idx="160">
                  <c:v>23433</c:v>
                </c:pt>
                <c:pt idx="161">
                  <c:v>41339</c:v>
                </c:pt>
                <c:pt idx="162">
                  <c:v>26642</c:v>
                </c:pt>
                <c:pt idx="163">
                  <c:v>45544</c:v>
                </c:pt>
                <c:pt idx="164">
                  <c:v>25915</c:v>
                </c:pt>
                <c:pt idx="165">
                  <c:v>19082</c:v>
                </c:pt>
                <c:pt idx="166">
                  <c:v>11769</c:v>
                </c:pt>
                <c:pt idx="167">
                  <c:v>10465</c:v>
                </c:pt>
                <c:pt idx="168">
                  <c:v>5419</c:v>
                </c:pt>
                <c:pt idx="169">
                  <c:v>3003</c:v>
                </c:pt>
                <c:pt idx="170">
                  <c:v>7000</c:v>
                </c:pt>
                <c:pt idx="171">
                  <c:v>5372</c:v>
                </c:pt>
                <c:pt idx="172">
                  <c:v>17428</c:v>
                </c:pt>
                <c:pt idx="173">
                  <c:v>47095</c:v>
                </c:pt>
                <c:pt idx="174">
                  <c:v>51099</c:v>
                </c:pt>
                <c:pt idx="175">
                  <c:v>60022</c:v>
                </c:pt>
                <c:pt idx="176">
                  <c:v>62629</c:v>
                </c:pt>
                <c:pt idx="177">
                  <c:v>43224</c:v>
                </c:pt>
                <c:pt idx="178">
                  <c:v>33011</c:v>
                </c:pt>
                <c:pt idx="179">
                  <c:v>33381</c:v>
                </c:pt>
                <c:pt idx="180">
                  <c:v>17968</c:v>
                </c:pt>
                <c:pt idx="181">
                  <c:v>20118</c:v>
                </c:pt>
                <c:pt idx="182">
                  <c:v>16020</c:v>
                </c:pt>
                <c:pt idx="183">
                  <c:v>14488</c:v>
                </c:pt>
                <c:pt idx="184">
                  <c:v>17859</c:v>
                </c:pt>
                <c:pt idx="185">
                  <c:v>16636</c:v>
                </c:pt>
                <c:pt idx="186">
                  <c:v>17956</c:v>
                </c:pt>
                <c:pt idx="187">
                  <c:v>41539</c:v>
                </c:pt>
                <c:pt idx="188">
                  <c:v>32829</c:v>
                </c:pt>
                <c:pt idx="189">
                  <c:v>20496</c:v>
                </c:pt>
                <c:pt idx="190">
                  <c:v>13673</c:v>
                </c:pt>
                <c:pt idx="191">
                  <c:v>9961</c:v>
                </c:pt>
                <c:pt idx="192">
                  <c:v>27795</c:v>
                </c:pt>
                <c:pt idx="193">
                  <c:v>24749</c:v>
                </c:pt>
                <c:pt idx="194">
                  <c:v>38324</c:v>
                </c:pt>
                <c:pt idx="195">
                  <c:v>31632</c:v>
                </c:pt>
                <c:pt idx="196">
                  <c:v>27551</c:v>
                </c:pt>
                <c:pt idx="197">
                  <c:v>32988</c:v>
                </c:pt>
                <c:pt idx="198">
                  <c:v>29386</c:v>
                </c:pt>
                <c:pt idx="199">
                  <c:v>19523</c:v>
                </c:pt>
                <c:pt idx="200">
                  <c:v>32056</c:v>
                </c:pt>
                <c:pt idx="201">
                  <c:v>31146</c:v>
                </c:pt>
                <c:pt idx="202">
                  <c:v>35723</c:v>
                </c:pt>
                <c:pt idx="203">
                  <c:v>22273</c:v>
                </c:pt>
                <c:pt idx="204">
                  <c:v>20248</c:v>
                </c:pt>
                <c:pt idx="205">
                  <c:v>17696</c:v>
                </c:pt>
                <c:pt idx="206">
                  <c:v>19707</c:v>
                </c:pt>
                <c:pt idx="207">
                  <c:v>35573</c:v>
                </c:pt>
                <c:pt idx="208">
                  <c:v>44852</c:v>
                </c:pt>
                <c:pt idx="209">
                  <c:v>42585</c:v>
                </c:pt>
                <c:pt idx="210">
                  <c:v>37996</c:v>
                </c:pt>
                <c:pt idx="211">
                  <c:v>34961</c:v>
                </c:pt>
                <c:pt idx="212">
                  <c:v>22167</c:v>
                </c:pt>
                <c:pt idx="213">
                  <c:v>154190</c:v>
                </c:pt>
                <c:pt idx="214">
                  <c:v>165133</c:v>
                </c:pt>
                <c:pt idx="215">
                  <c:v>169051</c:v>
                </c:pt>
                <c:pt idx="216">
                  <c:v>184988</c:v>
                </c:pt>
                <c:pt idx="217">
                  <c:v>161015</c:v>
                </c:pt>
                <c:pt idx="218">
                  <c:v>167466</c:v>
                </c:pt>
                <c:pt idx="219">
                  <c:v>173836</c:v>
                </c:pt>
                <c:pt idx="220">
                  <c:v>185105</c:v>
                </c:pt>
                <c:pt idx="221">
                  <c:v>161259</c:v>
                </c:pt>
                <c:pt idx="222">
                  <c:v>181656</c:v>
                </c:pt>
                <c:pt idx="223">
                  <c:v>207074</c:v>
                </c:pt>
                <c:pt idx="224">
                  <c:v>199484</c:v>
                </c:pt>
                <c:pt idx="225">
                  <c:v>211679</c:v>
                </c:pt>
                <c:pt idx="226">
                  <c:v>283000</c:v>
                </c:pt>
                <c:pt idx="227">
                  <c:v>260409</c:v>
                </c:pt>
                <c:pt idx="228">
                  <c:v>251638</c:v>
                </c:pt>
                <c:pt idx="229">
                  <c:v>237946</c:v>
                </c:pt>
                <c:pt idx="230">
                  <c:v>290457</c:v>
                </c:pt>
                <c:pt idx="231">
                  <c:v>282763</c:v>
                </c:pt>
                <c:pt idx="232">
                  <c:v>286512</c:v>
                </c:pt>
                <c:pt idx="233">
                  <c:v>268714</c:v>
                </c:pt>
                <c:pt idx="234">
                  <c:v>251633</c:v>
                </c:pt>
                <c:pt idx="235">
                  <c:v>259884</c:v>
                </c:pt>
                <c:pt idx="236">
                  <c:v>266470</c:v>
                </c:pt>
                <c:pt idx="237">
                  <c:v>293576</c:v>
                </c:pt>
                <c:pt idx="238">
                  <c:v>294139</c:v>
                </c:pt>
                <c:pt idx="239">
                  <c:v>295609</c:v>
                </c:pt>
                <c:pt idx="240">
                  <c:v>238292</c:v>
                </c:pt>
                <c:pt idx="241">
                  <c:v>291417</c:v>
                </c:pt>
                <c:pt idx="242">
                  <c:v>320948</c:v>
                </c:pt>
                <c:pt idx="243">
                  <c:v>376408</c:v>
                </c:pt>
                <c:pt idx="244">
                  <c:v>365547</c:v>
                </c:pt>
                <c:pt idx="245">
                  <c:v>393257</c:v>
                </c:pt>
                <c:pt idx="246">
                  <c:v>397264</c:v>
                </c:pt>
                <c:pt idx="247">
                  <c:v>360408</c:v>
                </c:pt>
                <c:pt idx="248">
                  <c:v>344916</c:v>
                </c:pt>
                <c:pt idx="249">
                  <c:v>318053</c:v>
                </c:pt>
                <c:pt idx="250">
                  <c:v>309565</c:v>
                </c:pt>
                <c:pt idx="251">
                  <c:v>331014</c:v>
                </c:pt>
                <c:pt idx="252">
                  <c:v>416958</c:v>
                </c:pt>
                <c:pt idx="253">
                  <c:v>458223</c:v>
                </c:pt>
                <c:pt idx="254">
                  <c:v>355885</c:v>
                </c:pt>
                <c:pt idx="255">
                  <c:v>257148</c:v>
                </c:pt>
                <c:pt idx="256">
                  <c:v>280928</c:v>
                </c:pt>
                <c:pt idx="257">
                  <c:v>379209</c:v>
                </c:pt>
                <c:pt idx="258">
                  <c:v>421755</c:v>
                </c:pt>
                <c:pt idx="259">
                  <c:v>350061</c:v>
                </c:pt>
                <c:pt idx="260">
                  <c:v>338767</c:v>
                </c:pt>
                <c:pt idx="261">
                  <c:v>299721</c:v>
                </c:pt>
                <c:pt idx="262">
                  <c:v>274793</c:v>
                </c:pt>
                <c:pt idx="263">
                  <c:v>240359</c:v>
                </c:pt>
                <c:pt idx="264">
                  <c:v>314245</c:v>
                </c:pt>
                <c:pt idx="265">
                  <c:v>333538</c:v>
                </c:pt>
                <c:pt idx="266">
                  <c:v>489519</c:v>
                </c:pt>
                <c:pt idx="267">
                  <c:v>379975</c:v>
                </c:pt>
                <c:pt idx="268">
                  <c:v>314728</c:v>
                </c:pt>
                <c:pt idx="269">
                  <c:v>278954</c:v>
                </c:pt>
                <c:pt idx="270">
                  <c:v>307203</c:v>
                </c:pt>
                <c:pt idx="271">
                  <c:v>384675</c:v>
                </c:pt>
                <c:pt idx="272">
                  <c:v>193628</c:v>
                </c:pt>
                <c:pt idx="273">
                  <c:v>119260</c:v>
                </c:pt>
                <c:pt idx="274">
                  <c:v>122450</c:v>
                </c:pt>
                <c:pt idx="275">
                  <c:v>109872</c:v>
                </c:pt>
                <c:pt idx="276">
                  <c:v>65683</c:v>
                </c:pt>
                <c:pt idx="277">
                  <c:v>71212</c:v>
                </c:pt>
                <c:pt idx="278">
                  <c:v>77623</c:v>
                </c:pt>
                <c:pt idx="279">
                  <c:v>72602</c:v>
                </c:pt>
                <c:pt idx="280">
                  <c:v>106706</c:v>
                </c:pt>
                <c:pt idx="281">
                  <c:v>95951</c:v>
                </c:pt>
                <c:pt idx="282">
                  <c:v>96451</c:v>
                </c:pt>
                <c:pt idx="283">
                  <c:v>98731</c:v>
                </c:pt>
                <c:pt idx="284">
                  <c:v>72739</c:v>
                </c:pt>
                <c:pt idx="285">
                  <c:v>54176</c:v>
                </c:pt>
                <c:pt idx="286">
                  <c:v>43517</c:v>
                </c:pt>
                <c:pt idx="287">
                  <c:v>64438</c:v>
                </c:pt>
                <c:pt idx="288">
                  <c:v>220994</c:v>
                </c:pt>
                <c:pt idx="289">
                  <c:v>337891</c:v>
                </c:pt>
                <c:pt idx="290">
                  <c:v>355219</c:v>
                </c:pt>
                <c:pt idx="291">
                  <c:v>469285</c:v>
                </c:pt>
                <c:pt idx="292">
                  <c:v>369394</c:v>
                </c:pt>
                <c:pt idx="293">
                  <c:v>278420</c:v>
                </c:pt>
                <c:pt idx="294">
                  <c:v>213886</c:v>
                </c:pt>
                <c:pt idx="295">
                  <c:v>72915</c:v>
                </c:pt>
                <c:pt idx="296">
                  <c:v>58312</c:v>
                </c:pt>
                <c:pt idx="297">
                  <c:v>55318</c:v>
                </c:pt>
                <c:pt idx="298">
                  <c:v>50819</c:v>
                </c:pt>
                <c:pt idx="299">
                  <c:v>47649</c:v>
                </c:pt>
                <c:pt idx="300">
                  <c:v>57225</c:v>
                </c:pt>
                <c:pt idx="301">
                  <c:v>49404</c:v>
                </c:pt>
                <c:pt idx="302">
                  <c:v>33211</c:v>
                </c:pt>
                <c:pt idx="303">
                  <c:v>42311</c:v>
                </c:pt>
                <c:pt idx="304">
                  <c:v>44032</c:v>
                </c:pt>
                <c:pt idx="305">
                  <c:v>48779</c:v>
                </c:pt>
                <c:pt idx="306">
                  <c:v>59916</c:v>
                </c:pt>
                <c:pt idx="307">
                  <c:v>56251</c:v>
                </c:pt>
                <c:pt idx="308">
                  <c:v>54566</c:v>
                </c:pt>
                <c:pt idx="309">
                  <c:v>63211</c:v>
                </c:pt>
                <c:pt idx="310">
                  <c:v>57516</c:v>
                </c:pt>
                <c:pt idx="311">
                  <c:v>48821</c:v>
                </c:pt>
                <c:pt idx="312">
                  <c:v>39861</c:v>
                </c:pt>
                <c:pt idx="313">
                  <c:v>13611</c:v>
                </c:pt>
                <c:pt idx="314">
                  <c:v>22142</c:v>
                </c:pt>
                <c:pt idx="315">
                  <c:v>17777</c:v>
                </c:pt>
                <c:pt idx="316">
                  <c:v>35948</c:v>
                </c:pt>
                <c:pt idx="317">
                  <c:v>41384</c:v>
                </c:pt>
                <c:pt idx="318">
                  <c:v>43588</c:v>
                </c:pt>
                <c:pt idx="319">
                  <c:v>157231</c:v>
                </c:pt>
                <c:pt idx="320">
                  <c:v>183445</c:v>
                </c:pt>
                <c:pt idx="321">
                  <c:v>190913</c:v>
                </c:pt>
                <c:pt idx="322">
                  <c:v>161759</c:v>
                </c:pt>
                <c:pt idx="323">
                  <c:v>156694</c:v>
                </c:pt>
                <c:pt idx="324">
                  <c:v>136793</c:v>
                </c:pt>
                <c:pt idx="325">
                  <c:v>132554</c:v>
                </c:pt>
                <c:pt idx="326">
                  <c:v>129933</c:v>
                </c:pt>
                <c:pt idx="327">
                  <c:v>123982</c:v>
                </c:pt>
                <c:pt idx="328">
                  <c:v>133069</c:v>
                </c:pt>
                <c:pt idx="329">
                  <c:v>152597</c:v>
                </c:pt>
                <c:pt idx="330">
                  <c:v>135120</c:v>
                </c:pt>
                <c:pt idx="331">
                  <c:v>141416</c:v>
                </c:pt>
                <c:pt idx="332">
                  <c:v>152448</c:v>
                </c:pt>
                <c:pt idx="333">
                  <c:v>151857</c:v>
                </c:pt>
                <c:pt idx="334">
                  <c:v>141325</c:v>
                </c:pt>
                <c:pt idx="335">
                  <c:v>157085</c:v>
                </c:pt>
                <c:pt idx="336">
                  <c:v>252582</c:v>
                </c:pt>
                <c:pt idx="337">
                  <c:v>155770</c:v>
                </c:pt>
                <c:pt idx="338">
                  <c:v>176476</c:v>
                </c:pt>
                <c:pt idx="339">
                  <c:v>148756</c:v>
                </c:pt>
                <c:pt idx="340">
                  <c:v>135743</c:v>
                </c:pt>
                <c:pt idx="341">
                  <c:v>133903</c:v>
                </c:pt>
                <c:pt idx="342">
                  <c:v>136100</c:v>
                </c:pt>
                <c:pt idx="343">
                  <c:v>145558</c:v>
                </c:pt>
                <c:pt idx="344">
                  <c:v>103742</c:v>
                </c:pt>
                <c:pt idx="345">
                  <c:v>116119</c:v>
                </c:pt>
                <c:pt idx="346">
                  <c:v>35930</c:v>
                </c:pt>
                <c:pt idx="347">
                  <c:v>32628</c:v>
                </c:pt>
                <c:pt idx="348">
                  <c:v>34067</c:v>
                </c:pt>
                <c:pt idx="349">
                  <c:v>31301</c:v>
                </c:pt>
                <c:pt idx="350">
                  <c:v>29289</c:v>
                </c:pt>
                <c:pt idx="351">
                  <c:v>26389</c:v>
                </c:pt>
                <c:pt idx="352">
                  <c:v>19847</c:v>
                </c:pt>
                <c:pt idx="353">
                  <c:v>19125</c:v>
                </c:pt>
                <c:pt idx="354">
                  <c:v>23486</c:v>
                </c:pt>
                <c:pt idx="355">
                  <c:v>24610</c:v>
                </c:pt>
                <c:pt idx="356">
                  <c:v>26298</c:v>
                </c:pt>
                <c:pt idx="357">
                  <c:v>38406</c:v>
                </c:pt>
                <c:pt idx="358">
                  <c:v>36267</c:v>
                </c:pt>
                <c:pt idx="359">
                  <c:v>29545</c:v>
                </c:pt>
                <c:pt idx="360">
                  <c:v>485201</c:v>
                </c:pt>
                <c:pt idx="361">
                  <c:v>308980</c:v>
                </c:pt>
                <c:pt idx="362">
                  <c:v>414245</c:v>
                </c:pt>
                <c:pt idx="363">
                  <c:v>255347</c:v>
                </c:pt>
                <c:pt idx="364">
                  <c:v>58335</c:v>
                </c:pt>
                <c:pt idx="365">
                  <c:v>64617</c:v>
                </c:pt>
                <c:pt idx="366">
                  <c:v>51123</c:v>
                </c:pt>
                <c:pt idx="367">
                  <c:v>29514</c:v>
                </c:pt>
                <c:pt idx="368">
                  <c:v>20968</c:v>
                </c:pt>
                <c:pt idx="369">
                  <c:v>17704</c:v>
                </c:pt>
                <c:pt idx="370">
                  <c:v>15405</c:v>
                </c:pt>
                <c:pt idx="371">
                  <c:v>23793</c:v>
                </c:pt>
                <c:pt idx="372">
                  <c:v>17006</c:v>
                </c:pt>
                <c:pt idx="373">
                  <c:v>23976</c:v>
                </c:pt>
                <c:pt idx="374">
                  <c:v>15911</c:v>
                </c:pt>
                <c:pt idx="375">
                  <c:v>19349</c:v>
                </c:pt>
                <c:pt idx="376">
                  <c:v>24256</c:v>
                </c:pt>
                <c:pt idx="377">
                  <c:v>18033</c:v>
                </c:pt>
                <c:pt idx="378">
                  <c:v>19918</c:v>
                </c:pt>
                <c:pt idx="379">
                  <c:v>19853</c:v>
                </c:pt>
                <c:pt idx="380">
                  <c:v>22254</c:v>
                </c:pt>
                <c:pt idx="381">
                  <c:v>20935</c:v>
                </c:pt>
                <c:pt idx="382">
                  <c:v>16051</c:v>
                </c:pt>
                <c:pt idx="383">
                  <c:v>21647</c:v>
                </c:pt>
                <c:pt idx="384">
                  <c:v>18119</c:v>
                </c:pt>
                <c:pt idx="385">
                  <c:v>15020</c:v>
                </c:pt>
                <c:pt idx="386">
                  <c:v>18433</c:v>
                </c:pt>
                <c:pt idx="387">
                  <c:v>19032</c:v>
                </c:pt>
                <c:pt idx="388">
                  <c:v>55042</c:v>
                </c:pt>
                <c:pt idx="389">
                  <c:v>34696</c:v>
                </c:pt>
                <c:pt idx="390">
                  <c:v>27941</c:v>
                </c:pt>
                <c:pt idx="391">
                  <c:v>23804</c:v>
                </c:pt>
                <c:pt idx="392">
                  <c:v>20453</c:v>
                </c:pt>
                <c:pt idx="393">
                  <c:v>19790</c:v>
                </c:pt>
                <c:pt idx="394">
                  <c:v>14278</c:v>
                </c:pt>
                <c:pt idx="395">
                  <c:v>8154</c:v>
                </c:pt>
                <c:pt idx="396">
                  <c:v>13873</c:v>
                </c:pt>
                <c:pt idx="397">
                  <c:v>15894</c:v>
                </c:pt>
                <c:pt idx="398">
                  <c:v>20097</c:v>
                </c:pt>
                <c:pt idx="399">
                  <c:v>16631</c:v>
                </c:pt>
                <c:pt idx="400">
                  <c:v>16787</c:v>
                </c:pt>
                <c:pt idx="401">
                  <c:v>19235</c:v>
                </c:pt>
                <c:pt idx="402">
                  <c:v>25777</c:v>
                </c:pt>
                <c:pt idx="403">
                  <c:v>21418</c:v>
                </c:pt>
                <c:pt idx="404">
                  <c:v>21694</c:v>
                </c:pt>
                <c:pt idx="405">
                  <c:v>17444</c:v>
                </c:pt>
                <c:pt idx="406">
                  <c:v>15859</c:v>
                </c:pt>
                <c:pt idx="407">
                  <c:v>12009</c:v>
                </c:pt>
                <c:pt idx="408">
                  <c:v>13240</c:v>
                </c:pt>
                <c:pt idx="409">
                  <c:v>23806</c:v>
                </c:pt>
                <c:pt idx="410">
                  <c:v>33451</c:v>
                </c:pt>
                <c:pt idx="411">
                  <c:v>22634</c:v>
                </c:pt>
                <c:pt idx="412">
                  <c:v>21134</c:v>
                </c:pt>
                <c:pt idx="413">
                  <c:v>24417</c:v>
                </c:pt>
                <c:pt idx="414">
                  <c:v>16516</c:v>
                </c:pt>
                <c:pt idx="415">
                  <c:v>17257</c:v>
                </c:pt>
                <c:pt idx="416">
                  <c:v>29791</c:v>
                </c:pt>
                <c:pt idx="417">
                  <c:v>25063</c:v>
                </c:pt>
                <c:pt idx="418">
                  <c:v>22270</c:v>
                </c:pt>
                <c:pt idx="419">
                  <c:v>43293</c:v>
                </c:pt>
                <c:pt idx="420">
                  <c:v>26516</c:v>
                </c:pt>
                <c:pt idx="421">
                  <c:v>27767</c:v>
                </c:pt>
                <c:pt idx="422">
                  <c:v>24679</c:v>
                </c:pt>
                <c:pt idx="423">
                  <c:v>24164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40-4F26-8BD2-6750F7B76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424584"/>
        <c:axId val="370415400"/>
      </c:lineChart>
      <c:dateAx>
        <c:axId val="370424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15400"/>
        <c:crosses val="autoZero"/>
        <c:auto val="1"/>
        <c:lblOffset val="100"/>
        <c:baseTimeUnit val="days"/>
      </c:dateAx>
      <c:valAx>
        <c:axId val="37041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1259-C1D5-47A2-86A4-DEEC4C3BA8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Hotel reports - JAN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73195A-05E8-4024-8BAD-EFF2851D5F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107246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F9CDA-2ED7-458B-AD00-8525BFB40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3F5AEB-0B87-43CC-ACB2-C91F69FD4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818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437578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365169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02985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0341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60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24375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828969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919741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00244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267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9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jumeirahalnaseem (Jumeirah Al Naseem)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250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E577F-67F5-4295-8356-C9D4C3DAD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18424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CEDF4-B702-4370-8895-B7CE24364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7B0B9-5928-4AE2-8FC6-A246A5AC77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255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31158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246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770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349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439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439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595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5967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7756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546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4224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854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5666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604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397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463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303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961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594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139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122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970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206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532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459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 Al Naseem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383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5D306-DD29-49FE-B2E6-0F3AFD500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46981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084B3-76EB-46E9-BEB4-74670F159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F871C-D399-4396-8605-AC1F9F2F55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7311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1654484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6590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3640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1916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8936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1122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3047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1226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4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jumeirahalnaseem (Jumeirah Al Naseem) - 2018-01-27 17:05:18</a:t>
                      </a:r>
                      <a:r>
                        <a:rPr lang="en-US" sz="1000"/>
                        <a:t>
FIND ME AT AL MANDHAR. Tea with a view ☕️👌🏻 #DiscoverAlNaseem 📸 @ls_almudaihesh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2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jumeirahalnaseem (Jumeirah Al Naseem) - 2017-12-26 09:53:51</a:t>
                      </a:r>
                      <a:r>
                        <a:rPr lang="en-US" sz="1000"/>
                        <a:t>
Soak in the views 🌊 #DiscoverAlNaseem
📷: @abdullalbuqaish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35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jumeirahalnaseem (Jumeirah Al Naseem) - 2017-11-04 12:04:55</a:t>
                      </a:r>
                      <a:r>
                        <a:rPr lang="en-US" sz="1000"/>
                        <a:t>
Every sunset brings new colors 🌅 #DiscoverAlNaseem 📸 @nael_abu_alteen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56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jumeirahalnaseem (Jumeirah Al Naseem) - 2018-02-17 12:44:28</a:t>
                      </a:r>
                      <a:r>
                        <a:rPr lang="en-US" sz="1000"/>
                        <a:t>
Escape to an oasis 🌴 #DiscoverAlNaseem 📸 @ninni_dxb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040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E15C5-6347-45A8-93D9-CE9C4914F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2219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244CC-844C-43F4-857E-CD58D6701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A587BC-4F9C-4A3E-A207-1F02D6A59C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55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95112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93642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31810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6547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905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994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4333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823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29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660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883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3060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3687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77131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0393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268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0418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5400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37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 Al Naseem - 2017-02-24 16:38:57</a:t>
                      </a:r>
                      <a:r>
                        <a:rPr lang="en-US" sz="1000"/>
                        <a:t>
When ATP World Tour number one Andy Murray and seven time Dubai champion Roger Federer warm up for Dubai Duty Free Tennis Championships on your front lawn (beach)...it's love-love. 🎾 #DDFTennis #25yearsDDFtennis #DiscoverAlNaseem #MyDubai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8.8465%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05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 Al Naseem - 2017-05-11 05:05:49</a:t>
                      </a:r>
                      <a:r>
                        <a:rPr lang="en-US" sz="1000"/>
                        <a:t>
Watch 75 rehabilitated TURTLES released into the sea for the very first time from our beautiful beach in front of @BurjAlArab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7.4691%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54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 Al Naseem - 2017-04-19 08:13:51</a:t>
                      </a:r>
                      <a:r>
                        <a:rPr lang="en-US" sz="1000"/>
                        <a:t>
Thank you Condé Nast Traveler for including Jumeirah Al Naseem in your #2017HotList of the world’s top hotel openings. 
Discover more about the hotel http://bit.ly/KKatJAN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920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DE3C3-89DF-4733-BC0A-8AC424D48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78191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F55BB-87F6-467D-903A-9968C056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188765-329F-40B4-A8AA-2584C9A5F3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3988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BE227-025E-445B-947A-10EB9CEDB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EFFFE-0B69-4D3C-B9E6-274018539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65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3B53A-D411-4A1C-BF97-AE090D1BD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2706FC-6764-4AA4-ABE9-7345571AFD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9974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3F7AA-97CB-4B7D-9FCA-4610C9B9E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D9F1F-EDFA-4D2B-9581-CA1F6FCD1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000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6CC10-BAB8-44CF-BA64-FD6F49E4E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7C74F-D5EF-4B1D-AEC7-7DFCA5F167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0462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EC036-7135-48FB-A444-EBAF522E52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6F476-EF86-44A7-BEF3-EE2047265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37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0DF9C-F378-4FF0-AAD0-7AF052404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285395-76BD-4651-8E92-93BAAB4971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5756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C600C-8394-4692-AB5A-4E19AA29B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E640A-1B31-46F5-B01C-1D7628958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166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F41D7-27B5-4559-A199-5A6001F18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656822-26EA-4EF1-A89A-2A918FB180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8055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3AB92-C53B-40B1-BA2D-A7D771A97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9E1BB-5A35-4EEE-B3FF-4E786BAE7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407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D3D9E-0442-4ACB-AAAE-12BB33536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154BF-E474-4FF2-80BF-5A12EB3158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2461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1830B-7F34-4A64-A4DC-A1431E997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7EC18-BAAC-42AF-B34D-057ABE631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328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DE741-58B2-4EBB-8A8A-8183304B2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55B54D-01EC-4F7F-99CF-62E38C53A9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2369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92E9C-B858-4E85-B52D-6B39C3E5F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F87F0-F9F9-4FD2-9734-DB3D28224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11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56D3-A3DA-4436-B175-42DEE7A4F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6490EC-56E6-46CA-9A11-2DB88C85DC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483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2FAE6-5A4D-4FA9-903B-E2EF3B3F1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AE780-EA57-49D1-8BC7-2B1FC456F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4151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369</Words>
  <Application>Microsoft Office PowerPoint</Application>
  <PresentationFormat>On-screen Show (4:3)</PresentationFormat>
  <Paragraphs>214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Hotel reports - JAN</vt:lpstr>
      <vt:lpstr>Instagram Key Metrics Table</vt:lpstr>
      <vt:lpstr>Facebook Key Metrics Table</vt:lpstr>
      <vt:lpstr>Instagram Posts Table</vt:lpstr>
      <vt:lpstr>Facebook Own Posts Table</vt:lpstr>
      <vt:lpstr>Instagram Interaction Rate</vt:lpstr>
      <vt:lpstr>Facebook Interaction Rate</vt:lpstr>
      <vt:lpstr>Instagram Average Likes Per Post</vt:lpstr>
      <vt:lpstr>Facebook Average Reactions Per Post</vt:lpstr>
      <vt:lpstr>Reach </vt:lpstr>
      <vt:lpstr>Facebook Reach</vt:lpstr>
      <vt:lpstr>Impressions </vt:lpstr>
      <vt:lpstr>Facebook 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Hotel reports - JAN</dc:title>
  <dc:creator>Administrator</dc:creator>
  <cp:lastModifiedBy>Administrator</cp:lastModifiedBy>
  <cp:revision>1</cp:revision>
  <dcterms:created xsi:type="dcterms:W3CDTF">2018-03-04T09:11:26Z</dcterms:created>
  <dcterms:modified xsi:type="dcterms:W3CDTF">2018-03-04T09:11:49Z</dcterms:modified>
</cp:coreProperties>
</file>