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Beach 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200554</c:v>
                </c:pt>
                <c:pt idx="1">
                  <c:v>201071</c:v>
                </c:pt>
                <c:pt idx="2">
                  <c:v>201466</c:v>
                </c:pt>
                <c:pt idx="3">
                  <c:v>201727</c:v>
                </c:pt>
                <c:pt idx="4">
                  <c:v>202007</c:v>
                </c:pt>
                <c:pt idx="5">
                  <c:v>202477</c:v>
                </c:pt>
                <c:pt idx="6">
                  <c:v>202766</c:v>
                </c:pt>
                <c:pt idx="7">
                  <c:v>203056</c:v>
                </c:pt>
                <c:pt idx="8">
                  <c:v>203324</c:v>
                </c:pt>
                <c:pt idx="9">
                  <c:v>203592</c:v>
                </c:pt>
                <c:pt idx="10">
                  <c:v>203868</c:v>
                </c:pt>
                <c:pt idx="11">
                  <c:v>204200</c:v>
                </c:pt>
                <c:pt idx="12">
                  <c:v>204485</c:v>
                </c:pt>
                <c:pt idx="13">
                  <c:v>204728</c:v>
                </c:pt>
                <c:pt idx="14">
                  <c:v>204974</c:v>
                </c:pt>
                <c:pt idx="15">
                  <c:v>205141</c:v>
                </c:pt>
                <c:pt idx="16">
                  <c:v>205306</c:v>
                </c:pt>
                <c:pt idx="17">
                  <c:v>205432</c:v>
                </c:pt>
                <c:pt idx="18">
                  <c:v>205584</c:v>
                </c:pt>
                <c:pt idx="19">
                  <c:v>205789</c:v>
                </c:pt>
                <c:pt idx="20">
                  <c:v>206078</c:v>
                </c:pt>
                <c:pt idx="21">
                  <c:v>206312</c:v>
                </c:pt>
                <c:pt idx="22">
                  <c:v>206477</c:v>
                </c:pt>
                <c:pt idx="23">
                  <c:v>206610</c:v>
                </c:pt>
                <c:pt idx="24">
                  <c:v>206991</c:v>
                </c:pt>
                <c:pt idx="25">
                  <c:v>207430</c:v>
                </c:pt>
                <c:pt idx="26">
                  <c:v>207625</c:v>
                </c:pt>
                <c:pt idx="27">
                  <c:v>207756</c:v>
                </c:pt>
                <c:pt idx="28">
                  <c:v>207905</c:v>
                </c:pt>
                <c:pt idx="29">
                  <c:v>208120</c:v>
                </c:pt>
                <c:pt idx="30">
                  <c:v>208329</c:v>
                </c:pt>
                <c:pt idx="31">
                  <c:v>208483</c:v>
                </c:pt>
                <c:pt idx="32">
                  <c:v>208636</c:v>
                </c:pt>
                <c:pt idx="33">
                  <c:v>208773</c:v>
                </c:pt>
                <c:pt idx="34">
                  <c:v>208921</c:v>
                </c:pt>
                <c:pt idx="35">
                  <c:v>209169</c:v>
                </c:pt>
                <c:pt idx="36">
                  <c:v>209394</c:v>
                </c:pt>
                <c:pt idx="37">
                  <c:v>209572</c:v>
                </c:pt>
                <c:pt idx="38">
                  <c:v>209740</c:v>
                </c:pt>
                <c:pt idx="39">
                  <c:v>209903</c:v>
                </c:pt>
                <c:pt idx="40">
                  <c:v>210057</c:v>
                </c:pt>
                <c:pt idx="41">
                  <c:v>210218</c:v>
                </c:pt>
                <c:pt idx="42">
                  <c:v>210422</c:v>
                </c:pt>
                <c:pt idx="43">
                  <c:v>210592</c:v>
                </c:pt>
                <c:pt idx="44">
                  <c:v>210882</c:v>
                </c:pt>
                <c:pt idx="45">
                  <c:v>211118</c:v>
                </c:pt>
                <c:pt idx="46">
                  <c:v>211325</c:v>
                </c:pt>
                <c:pt idx="47">
                  <c:v>211474</c:v>
                </c:pt>
                <c:pt idx="48">
                  <c:v>211582</c:v>
                </c:pt>
                <c:pt idx="49">
                  <c:v>211728</c:v>
                </c:pt>
                <c:pt idx="50">
                  <c:v>211821</c:v>
                </c:pt>
                <c:pt idx="51">
                  <c:v>211921</c:v>
                </c:pt>
                <c:pt idx="52">
                  <c:v>212053</c:v>
                </c:pt>
                <c:pt idx="53">
                  <c:v>212146</c:v>
                </c:pt>
                <c:pt idx="54">
                  <c:v>212237</c:v>
                </c:pt>
                <c:pt idx="55">
                  <c:v>212383</c:v>
                </c:pt>
                <c:pt idx="56">
                  <c:v>212497</c:v>
                </c:pt>
                <c:pt idx="57">
                  <c:v>212711</c:v>
                </c:pt>
                <c:pt idx="58">
                  <c:v>212932</c:v>
                </c:pt>
                <c:pt idx="59">
                  <c:v>213094</c:v>
                </c:pt>
                <c:pt idx="60">
                  <c:v>213215</c:v>
                </c:pt>
                <c:pt idx="61">
                  <c:v>213351</c:v>
                </c:pt>
                <c:pt idx="62">
                  <c:v>213505</c:v>
                </c:pt>
                <c:pt idx="63">
                  <c:v>213614</c:v>
                </c:pt>
                <c:pt idx="64">
                  <c:v>213726</c:v>
                </c:pt>
                <c:pt idx="65">
                  <c:v>213858</c:v>
                </c:pt>
                <c:pt idx="66">
                  <c:v>213988</c:v>
                </c:pt>
                <c:pt idx="67">
                  <c:v>214091</c:v>
                </c:pt>
                <c:pt idx="68">
                  <c:v>214165</c:v>
                </c:pt>
                <c:pt idx="69">
                  <c:v>214273</c:v>
                </c:pt>
                <c:pt idx="70">
                  <c:v>214367</c:v>
                </c:pt>
                <c:pt idx="71">
                  <c:v>214472</c:v>
                </c:pt>
                <c:pt idx="72">
                  <c:v>214568</c:v>
                </c:pt>
                <c:pt idx="73">
                  <c:v>214667</c:v>
                </c:pt>
                <c:pt idx="74">
                  <c:v>214778</c:v>
                </c:pt>
                <c:pt idx="75">
                  <c:v>214852</c:v>
                </c:pt>
                <c:pt idx="76">
                  <c:v>214951</c:v>
                </c:pt>
                <c:pt idx="77">
                  <c:v>215048</c:v>
                </c:pt>
                <c:pt idx="78">
                  <c:v>215173</c:v>
                </c:pt>
                <c:pt idx="79">
                  <c:v>215245</c:v>
                </c:pt>
                <c:pt idx="80">
                  <c:v>215311</c:v>
                </c:pt>
                <c:pt idx="81">
                  <c:v>215449</c:v>
                </c:pt>
                <c:pt idx="82">
                  <c:v>215622</c:v>
                </c:pt>
                <c:pt idx="83">
                  <c:v>215753</c:v>
                </c:pt>
                <c:pt idx="84">
                  <c:v>215935</c:v>
                </c:pt>
                <c:pt idx="85">
                  <c:v>216046</c:v>
                </c:pt>
                <c:pt idx="86">
                  <c:v>216146</c:v>
                </c:pt>
                <c:pt idx="87">
                  <c:v>216237</c:v>
                </c:pt>
                <c:pt idx="88">
                  <c:v>216323</c:v>
                </c:pt>
                <c:pt idx="89">
                  <c:v>216402</c:v>
                </c:pt>
                <c:pt idx="90">
                  <c:v>216482</c:v>
                </c:pt>
                <c:pt idx="91">
                  <c:v>216608</c:v>
                </c:pt>
                <c:pt idx="92">
                  <c:v>216703</c:v>
                </c:pt>
                <c:pt idx="93">
                  <c:v>216784</c:v>
                </c:pt>
                <c:pt idx="94">
                  <c:v>216894</c:v>
                </c:pt>
                <c:pt idx="95">
                  <c:v>216996</c:v>
                </c:pt>
                <c:pt idx="96">
                  <c:v>217087</c:v>
                </c:pt>
                <c:pt idx="97">
                  <c:v>217207</c:v>
                </c:pt>
                <c:pt idx="98">
                  <c:v>217291</c:v>
                </c:pt>
                <c:pt idx="99">
                  <c:v>217385</c:v>
                </c:pt>
                <c:pt idx="100">
                  <c:v>217535</c:v>
                </c:pt>
                <c:pt idx="101">
                  <c:v>217659</c:v>
                </c:pt>
                <c:pt idx="102">
                  <c:v>217805</c:v>
                </c:pt>
                <c:pt idx="103">
                  <c:v>217875</c:v>
                </c:pt>
                <c:pt idx="104">
                  <c:v>216720</c:v>
                </c:pt>
                <c:pt idx="105">
                  <c:v>217032</c:v>
                </c:pt>
                <c:pt idx="106">
                  <c:v>217216</c:v>
                </c:pt>
                <c:pt idx="107">
                  <c:v>217392</c:v>
                </c:pt>
                <c:pt idx="108">
                  <c:v>217548</c:v>
                </c:pt>
                <c:pt idx="109">
                  <c:v>217724</c:v>
                </c:pt>
                <c:pt idx="110">
                  <c:v>217862</c:v>
                </c:pt>
                <c:pt idx="111">
                  <c:v>218022</c:v>
                </c:pt>
                <c:pt idx="112">
                  <c:v>218167</c:v>
                </c:pt>
                <c:pt idx="113">
                  <c:v>218339</c:v>
                </c:pt>
                <c:pt idx="114">
                  <c:v>218465</c:v>
                </c:pt>
                <c:pt idx="115">
                  <c:v>218605</c:v>
                </c:pt>
                <c:pt idx="116">
                  <c:v>218837</c:v>
                </c:pt>
                <c:pt idx="117">
                  <c:v>218955</c:v>
                </c:pt>
                <c:pt idx="118">
                  <c:v>219090</c:v>
                </c:pt>
                <c:pt idx="119">
                  <c:v>219211</c:v>
                </c:pt>
                <c:pt idx="120">
                  <c:v>219346</c:v>
                </c:pt>
                <c:pt idx="121">
                  <c:v>219514</c:v>
                </c:pt>
                <c:pt idx="122">
                  <c:v>219665</c:v>
                </c:pt>
                <c:pt idx="123">
                  <c:v>219814</c:v>
                </c:pt>
                <c:pt idx="124">
                  <c:v>219992</c:v>
                </c:pt>
                <c:pt idx="125">
                  <c:v>220154</c:v>
                </c:pt>
                <c:pt idx="126">
                  <c:v>220276</c:v>
                </c:pt>
                <c:pt idx="127">
                  <c:v>220457</c:v>
                </c:pt>
                <c:pt idx="128">
                  <c:v>220691</c:v>
                </c:pt>
                <c:pt idx="129">
                  <c:v>220888</c:v>
                </c:pt>
                <c:pt idx="130">
                  <c:v>221066</c:v>
                </c:pt>
                <c:pt idx="131">
                  <c:v>221238</c:v>
                </c:pt>
                <c:pt idx="132">
                  <c:v>221417</c:v>
                </c:pt>
                <c:pt idx="133">
                  <c:v>221571</c:v>
                </c:pt>
                <c:pt idx="134">
                  <c:v>221720</c:v>
                </c:pt>
                <c:pt idx="135">
                  <c:v>221875</c:v>
                </c:pt>
                <c:pt idx="136">
                  <c:v>222068</c:v>
                </c:pt>
                <c:pt idx="137">
                  <c:v>222265</c:v>
                </c:pt>
                <c:pt idx="138">
                  <c:v>222443</c:v>
                </c:pt>
                <c:pt idx="139">
                  <c:v>222586</c:v>
                </c:pt>
                <c:pt idx="140">
                  <c:v>222739</c:v>
                </c:pt>
                <c:pt idx="141">
                  <c:v>222950</c:v>
                </c:pt>
                <c:pt idx="142">
                  <c:v>223195</c:v>
                </c:pt>
                <c:pt idx="143">
                  <c:v>223391</c:v>
                </c:pt>
                <c:pt idx="144">
                  <c:v>223505</c:v>
                </c:pt>
                <c:pt idx="145">
                  <c:v>223637</c:v>
                </c:pt>
                <c:pt idx="146">
                  <c:v>223784</c:v>
                </c:pt>
                <c:pt idx="147">
                  <c:v>223934</c:v>
                </c:pt>
                <c:pt idx="148">
                  <c:v>224083</c:v>
                </c:pt>
                <c:pt idx="149">
                  <c:v>224227</c:v>
                </c:pt>
                <c:pt idx="150">
                  <c:v>224372</c:v>
                </c:pt>
                <c:pt idx="151">
                  <c:v>224478</c:v>
                </c:pt>
                <c:pt idx="152">
                  <c:v>224596</c:v>
                </c:pt>
                <c:pt idx="153">
                  <c:v>224721</c:v>
                </c:pt>
                <c:pt idx="154">
                  <c:v>224826</c:v>
                </c:pt>
                <c:pt idx="155">
                  <c:v>224950</c:v>
                </c:pt>
                <c:pt idx="156">
                  <c:v>225099</c:v>
                </c:pt>
                <c:pt idx="157">
                  <c:v>225232</c:v>
                </c:pt>
                <c:pt idx="158">
                  <c:v>225356</c:v>
                </c:pt>
                <c:pt idx="159">
                  <c:v>225563</c:v>
                </c:pt>
                <c:pt idx="160">
                  <c:v>225728</c:v>
                </c:pt>
                <c:pt idx="161">
                  <c:v>225883</c:v>
                </c:pt>
                <c:pt idx="162">
                  <c:v>225995</c:v>
                </c:pt>
                <c:pt idx="163">
                  <c:v>226141</c:v>
                </c:pt>
                <c:pt idx="164">
                  <c:v>226255</c:v>
                </c:pt>
                <c:pt idx="165">
                  <c:v>226371</c:v>
                </c:pt>
                <c:pt idx="166">
                  <c:v>226514</c:v>
                </c:pt>
                <c:pt idx="167">
                  <c:v>226674</c:v>
                </c:pt>
                <c:pt idx="168">
                  <c:v>226771</c:v>
                </c:pt>
                <c:pt idx="169">
                  <c:v>226891</c:v>
                </c:pt>
                <c:pt idx="170">
                  <c:v>226979</c:v>
                </c:pt>
                <c:pt idx="171">
                  <c:v>227069</c:v>
                </c:pt>
                <c:pt idx="172">
                  <c:v>227157</c:v>
                </c:pt>
                <c:pt idx="173">
                  <c:v>227258</c:v>
                </c:pt>
                <c:pt idx="174">
                  <c:v>227336</c:v>
                </c:pt>
                <c:pt idx="175">
                  <c:v>227439</c:v>
                </c:pt>
                <c:pt idx="176">
                  <c:v>227568</c:v>
                </c:pt>
                <c:pt idx="177">
                  <c:v>227683</c:v>
                </c:pt>
                <c:pt idx="178">
                  <c:v>227784</c:v>
                </c:pt>
                <c:pt idx="179">
                  <c:v>227871</c:v>
                </c:pt>
                <c:pt idx="180">
                  <c:v>227955</c:v>
                </c:pt>
                <c:pt idx="181">
                  <c:v>228041</c:v>
                </c:pt>
                <c:pt idx="182">
                  <c:v>228130</c:v>
                </c:pt>
                <c:pt idx="183">
                  <c:v>228221</c:v>
                </c:pt>
                <c:pt idx="184">
                  <c:v>228334</c:v>
                </c:pt>
                <c:pt idx="185">
                  <c:v>228430</c:v>
                </c:pt>
                <c:pt idx="186">
                  <c:v>228528</c:v>
                </c:pt>
                <c:pt idx="187">
                  <c:v>228615</c:v>
                </c:pt>
                <c:pt idx="188">
                  <c:v>228675</c:v>
                </c:pt>
                <c:pt idx="189">
                  <c:v>228736</c:v>
                </c:pt>
                <c:pt idx="190">
                  <c:v>228775</c:v>
                </c:pt>
                <c:pt idx="191">
                  <c:v>228830</c:v>
                </c:pt>
                <c:pt idx="192">
                  <c:v>228905</c:v>
                </c:pt>
                <c:pt idx="193">
                  <c:v>228973</c:v>
                </c:pt>
                <c:pt idx="194">
                  <c:v>229028</c:v>
                </c:pt>
                <c:pt idx="195">
                  <c:v>229118</c:v>
                </c:pt>
                <c:pt idx="196">
                  <c:v>229193</c:v>
                </c:pt>
                <c:pt idx="197">
                  <c:v>229282</c:v>
                </c:pt>
                <c:pt idx="198">
                  <c:v>229330</c:v>
                </c:pt>
                <c:pt idx="199">
                  <c:v>229415</c:v>
                </c:pt>
                <c:pt idx="200">
                  <c:v>229498</c:v>
                </c:pt>
                <c:pt idx="201">
                  <c:v>229597</c:v>
                </c:pt>
                <c:pt idx="202">
                  <c:v>229678</c:v>
                </c:pt>
                <c:pt idx="203">
                  <c:v>229767</c:v>
                </c:pt>
                <c:pt idx="204">
                  <c:v>229834</c:v>
                </c:pt>
                <c:pt idx="205">
                  <c:v>229936</c:v>
                </c:pt>
                <c:pt idx="206">
                  <c:v>230034</c:v>
                </c:pt>
                <c:pt idx="207">
                  <c:v>230117</c:v>
                </c:pt>
                <c:pt idx="208">
                  <c:v>230184</c:v>
                </c:pt>
                <c:pt idx="209">
                  <c:v>230249</c:v>
                </c:pt>
                <c:pt idx="210">
                  <c:v>230316</c:v>
                </c:pt>
                <c:pt idx="211">
                  <c:v>230382</c:v>
                </c:pt>
                <c:pt idx="212">
                  <c:v>230459</c:v>
                </c:pt>
                <c:pt idx="213">
                  <c:v>230534</c:v>
                </c:pt>
                <c:pt idx="214">
                  <c:v>230622</c:v>
                </c:pt>
                <c:pt idx="215">
                  <c:v>230693</c:v>
                </c:pt>
                <c:pt idx="216">
                  <c:v>230756</c:v>
                </c:pt>
                <c:pt idx="217">
                  <c:v>230781</c:v>
                </c:pt>
                <c:pt idx="218">
                  <c:v>230859</c:v>
                </c:pt>
                <c:pt idx="219">
                  <c:v>230913</c:v>
                </c:pt>
                <c:pt idx="220">
                  <c:v>230959</c:v>
                </c:pt>
                <c:pt idx="221">
                  <c:v>231035</c:v>
                </c:pt>
                <c:pt idx="222">
                  <c:v>231095</c:v>
                </c:pt>
                <c:pt idx="223">
                  <c:v>231159</c:v>
                </c:pt>
                <c:pt idx="224">
                  <c:v>231213</c:v>
                </c:pt>
                <c:pt idx="225">
                  <c:v>231280</c:v>
                </c:pt>
                <c:pt idx="226">
                  <c:v>231335</c:v>
                </c:pt>
                <c:pt idx="227">
                  <c:v>231373</c:v>
                </c:pt>
                <c:pt idx="228">
                  <c:v>231447</c:v>
                </c:pt>
                <c:pt idx="229">
                  <c:v>231535</c:v>
                </c:pt>
                <c:pt idx="230">
                  <c:v>231597</c:v>
                </c:pt>
                <c:pt idx="231">
                  <c:v>231674</c:v>
                </c:pt>
                <c:pt idx="232">
                  <c:v>231735</c:v>
                </c:pt>
                <c:pt idx="233">
                  <c:v>231794</c:v>
                </c:pt>
                <c:pt idx="234">
                  <c:v>231843</c:v>
                </c:pt>
                <c:pt idx="235">
                  <c:v>231932</c:v>
                </c:pt>
                <c:pt idx="236">
                  <c:v>232016</c:v>
                </c:pt>
                <c:pt idx="237">
                  <c:v>232081</c:v>
                </c:pt>
                <c:pt idx="238">
                  <c:v>232121</c:v>
                </c:pt>
                <c:pt idx="239">
                  <c:v>232172</c:v>
                </c:pt>
                <c:pt idx="240">
                  <c:v>232200</c:v>
                </c:pt>
                <c:pt idx="241">
                  <c:v>232241</c:v>
                </c:pt>
                <c:pt idx="242">
                  <c:v>232280</c:v>
                </c:pt>
                <c:pt idx="243">
                  <c:v>232346</c:v>
                </c:pt>
                <c:pt idx="244">
                  <c:v>232397</c:v>
                </c:pt>
                <c:pt idx="245">
                  <c:v>232450</c:v>
                </c:pt>
                <c:pt idx="246">
                  <c:v>232480</c:v>
                </c:pt>
                <c:pt idx="247">
                  <c:v>232550</c:v>
                </c:pt>
                <c:pt idx="248">
                  <c:v>232601</c:v>
                </c:pt>
                <c:pt idx="249">
                  <c:v>232613</c:v>
                </c:pt>
                <c:pt idx="250">
                  <c:v>232635</c:v>
                </c:pt>
                <c:pt idx="251">
                  <c:v>232663</c:v>
                </c:pt>
                <c:pt idx="252">
                  <c:v>232692</c:v>
                </c:pt>
                <c:pt idx="253">
                  <c:v>232712</c:v>
                </c:pt>
                <c:pt idx="254">
                  <c:v>232737</c:v>
                </c:pt>
                <c:pt idx="255">
                  <c:v>232759</c:v>
                </c:pt>
                <c:pt idx="256">
                  <c:v>232795</c:v>
                </c:pt>
                <c:pt idx="257">
                  <c:v>232858</c:v>
                </c:pt>
                <c:pt idx="258">
                  <c:v>232933</c:v>
                </c:pt>
                <c:pt idx="259">
                  <c:v>232992</c:v>
                </c:pt>
                <c:pt idx="260">
                  <c:v>233027</c:v>
                </c:pt>
                <c:pt idx="261">
                  <c:v>233061</c:v>
                </c:pt>
                <c:pt idx="262">
                  <c:v>233109</c:v>
                </c:pt>
                <c:pt idx="263">
                  <c:v>233177</c:v>
                </c:pt>
                <c:pt idx="264">
                  <c:v>233230</c:v>
                </c:pt>
                <c:pt idx="265">
                  <c:v>233275</c:v>
                </c:pt>
                <c:pt idx="266">
                  <c:v>233288</c:v>
                </c:pt>
                <c:pt idx="267">
                  <c:v>233317</c:v>
                </c:pt>
                <c:pt idx="268">
                  <c:v>233353</c:v>
                </c:pt>
                <c:pt idx="269">
                  <c:v>233393</c:v>
                </c:pt>
                <c:pt idx="270">
                  <c:v>233422</c:v>
                </c:pt>
                <c:pt idx="271">
                  <c:v>233461</c:v>
                </c:pt>
                <c:pt idx="272">
                  <c:v>233482</c:v>
                </c:pt>
                <c:pt idx="273">
                  <c:v>233508</c:v>
                </c:pt>
                <c:pt idx="274">
                  <c:v>233545</c:v>
                </c:pt>
                <c:pt idx="275">
                  <c:v>233582</c:v>
                </c:pt>
                <c:pt idx="276">
                  <c:v>233647</c:v>
                </c:pt>
                <c:pt idx="277">
                  <c:v>233668</c:v>
                </c:pt>
                <c:pt idx="278">
                  <c:v>233692</c:v>
                </c:pt>
                <c:pt idx="279">
                  <c:v>233740</c:v>
                </c:pt>
                <c:pt idx="280">
                  <c:v>233782</c:v>
                </c:pt>
                <c:pt idx="281">
                  <c:v>233832</c:v>
                </c:pt>
                <c:pt idx="282">
                  <c:v>233881</c:v>
                </c:pt>
                <c:pt idx="283">
                  <c:v>233921</c:v>
                </c:pt>
                <c:pt idx="284">
                  <c:v>233957</c:v>
                </c:pt>
                <c:pt idx="285">
                  <c:v>234027</c:v>
                </c:pt>
                <c:pt idx="286">
                  <c:v>234082</c:v>
                </c:pt>
                <c:pt idx="287">
                  <c:v>234096</c:v>
                </c:pt>
                <c:pt idx="288">
                  <c:v>234170</c:v>
                </c:pt>
                <c:pt idx="289">
                  <c:v>234235</c:v>
                </c:pt>
                <c:pt idx="290">
                  <c:v>234265</c:v>
                </c:pt>
                <c:pt idx="291">
                  <c:v>234327</c:v>
                </c:pt>
                <c:pt idx="292">
                  <c:v>234401</c:v>
                </c:pt>
                <c:pt idx="293">
                  <c:v>234458</c:v>
                </c:pt>
                <c:pt idx="294">
                  <c:v>234547</c:v>
                </c:pt>
                <c:pt idx="295">
                  <c:v>234617</c:v>
                </c:pt>
                <c:pt idx="296">
                  <c:v>234680</c:v>
                </c:pt>
                <c:pt idx="297">
                  <c:v>234730</c:v>
                </c:pt>
                <c:pt idx="298">
                  <c:v>234787</c:v>
                </c:pt>
                <c:pt idx="299">
                  <c:v>234866</c:v>
                </c:pt>
                <c:pt idx="300">
                  <c:v>234965</c:v>
                </c:pt>
                <c:pt idx="301">
                  <c:v>235032</c:v>
                </c:pt>
                <c:pt idx="302">
                  <c:v>235092</c:v>
                </c:pt>
                <c:pt idx="303">
                  <c:v>235155</c:v>
                </c:pt>
                <c:pt idx="304">
                  <c:v>235211</c:v>
                </c:pt>
                <c:pt idx="305">
                  <c:v>235271</c:v>
                </c:pt>
                <c:pt idx="306">
                  <c:v>235344</c:v>
                </c:pt>
                <c:pt idx="307">
                  <c:v>235398</c:v>
                </c:pt>
                <c:pt idx="308">
                  <c:v>235455</c:v>
                </c:pt>
                <c:pt idx="309">
                  <c:v>235496</c:v>
                </c:pt>
                <c:pt idx="310">
                  <c:v>235537</c:v>
                </c:pt>
                <c:pt idx="311">
                  <c:v>235595</c:v>
                </c:pt>
                <c:pt idx="312">
                  <c:v>235652</c:v>
                </c:pt>
                <c:pt idx="313">
                  <c:v>235719</c:v>
                </c:pt>
                <c:pt idx="314">
                  <c:v>235773</c:v>
                </c:pt>
                <c:pt idx="315">
                  <c:v>235834</c:v>
                </c:pt>
                <c:pt idx="316">
                  <c:v>235879</c:v>
                </c:pt>
                <c:pt idx="317">
                  <c:v>235919</c:v>
                </c:pt>
                <c:pt idx="318">
                  <c:v>235985</c:v>
                </c:pt>
                <c:pt idx="319">
                  <c:v>236053</c:v>
                </c:pt>
                <c:pt idx="320">
                  <c:v>236130</c:v>
                </c:pt>
                <c:pt idx="321">
                  <c:v>236202</c:v>
                </c:pt>
                <c:pt idx="322">
                  <c:v>236278</c:v>
                </c:pt>
                <c:pt idx="323">
                  <c:v>236349</c:v>
                </c:pt>
                <c:pt idx="324">
                  <c:v>236394</c:v>
                </c:pt>
                <c:pt idx="325">
                  <c:v>236460</c:v>
                </c:pt>
                <c:pt idx="326">
                  <c:v>236533</c:v>
                </c:pt>
                <c:pt idx="327">
                  <c:v>236592</c:v>
                </c:pt>
                <c:pt idx="328">
                  <c:v>236648</c:v>
                </c:pt>
                <c:pt idx="329">
                  <c:v>236715</c:v>
                </c:pt>
                <c:pt idx="330">
                  <c:v>236811</c:v>
                </c:pt>
                <c:pt idx="331">
                  <c:v>236917</c:v>
                </c:pt>
                <c:pt idx="332">
                  <c:v>236997</c:v>
                </c:pt>
                <c:pt idx="333">
                  <c:v>237079</c:v>
                </c:pt>
                <c:pt idx="334">
                  <c:v>237173</c:v>
                </c:pt>
                <c:pt idx="335">
                  <c:v>237252</c:v>
                </c:pt>
                <c:pt idx="336">
                  <c:v>237328</c:v>
                </c:pt>
                <c:pt idx="337">
                  <c:v>237403</c:v>
                </c:pt>
                <c:pt idx="338">
                  <c:v>237517</c:v>
                </c:pt>
                <c:pt idx="339">
                  <c:v>237741</c:v>
                </c:pt>
                <c:pt idx="340">
                  <c:v>237843</c:v>
                </c:pt>
                <c:pt idx="341">
                  <c:v>237918</c:v>
                </c:pt>
                <c:pt idx="342">
                  <c:v>237996</c:v>
                </c:pt>
                <c:pt idx="343">
                  <c:v>238063</c:v>
                </c:pt>
                <c:pt idx="344">
                  <c:v>238146</c:v>
                </c:pt>
                <c:pt idx="345">
                  <c:v>238212</c:v>
                </c:pt>
                <c:pt idx="346">
                  <c:v>238283</c:v>
                </c:pt>
                <c:pt idx="347">
                  <c:v>238350</c:v>
                </c:pt>
                <c:pt idx="348">
                  <c:v>238412</c:v>
                </c:pt>
                <c:pt idx="349">
                  <c:v>238469</c:v>
                </c:pt>
                <c:pt idx="350">
                  <c:v>238507</c:v>
                </c:pt>
                <c:pt idx="351">
                  <c:v>238623</c:v>
                </c:pt>
                <c:pt idx="352">
                  <c:v>238696</c:v>
                </c:pt>
                <c:pt idx="353">
                  <c:v>238747</c:v>
                </c:pt>
                <c:pt idx="354">
                  <c:v>238829</c:v>
                </c:pt>
                <c:pt idx="355">
                  <c:v>238915</c:v>
                </c:pt>
                <c:pt idx="356">
                  <c:v>238987</c:v>
                </c:pt>
                <c:pt idx="357">
                  <c:v>239044</c:v>
                </c:pt>
                <c:pt idx="358">
                  <c:v>239124</c:v>
                </c:pt>
                <c:pt idx="359">
                  <c:v>239210</c:v>
                </c:pt>
                <c:pt idx="360">
                  <c:v>239415</c:v>
                </c:pt>
                <c:pt idx="361">
                  <c:v>239573</c:v>
                </c:pt>
                <c:pt idx="362">
                  <c:v>239674</c:v>
                </c:pt>
                <c:pt idx="363">
                  <c:v>239807</c:v>
                </c:pt>
                <c:pt idx="364">
                  <c:v>240064</c:v>
                </c:pt>
                <c:pt idx="365">
                  <c:v>241184</c:v>
                </c:pt>
                <c:pt idx="366">
                  <c:v>241602</c:v>
                </c:pt>
                <c:pt idx="367">
                  <c:v>241813</c:v>
                </c:pt>
                <c:pt idx="368">
                  <c:v>241986</c:v>
                </c:pt>
                <c:pt idx="369">
                  <c:v>242150</c:v>
                </c:pt>
                <c:pt idx="370">
                  <c:v>242282</c:v>
                </c:pt>
                <c:pt idx="371">
                  <c:v>242427</c:v>
                </c:pt>
                <c:pt idx="372">
                  <c:v>242513</c:v>
                </c:pt>
                <c:pt idx="373">
                  <c:v>242633</c:v>
                </c:pt>
                <c:pt idx="374">
                  <c:v>242712</c:v>
                </c:pt>
                <c:pt idx="375">
                  <c:v>242825</c:v>
                </c:pt>
                <c:pt idx="376">
                  <c:v>242906</c:v>
                </c:pt>
                <c:pt idx="377">
                  <c:v>242999</c:v>
                </c:pt>
                <c:pt idx="378">
                  <c:v>243074</c:v>
                </c:pt>
                <c:pt idx="379">
                  <c:v>243174</c:v>
                </c:pt>
                <c:pt idx="380">
                  <c:v>243249</c:v>
                </c:pt>
                <c:pt idx="381">
                  <c:v>243315</c:v>
                </c:pt>
                <c:pt idx="382">
                  <c:v>243385</c:v>
                </c:pt>
                <c:pt idx="383">
                  <c:v>243472</c:v>
                </c:pt>
                <c:pt idx="384">
                  <c:v>243598</c:v>
                </c:pt>
                <c:pt idx="385">
                  <c:v>243702</c:v>
                </c:pt>
                <c:pt idx="386">
                  <c:v>243836</c:v>
                </c:pt>
                <c:pt idx="387">
                  <c:v>243911</c:v>
                </c:pt>
                <c:pt idx="388">
                  <c:v>244071</c:v>
                </c:pt>
                <c:pt idx="389">
                  <c:v>244172</c:v>
                </c:pt>
                <c:pt idx="390">
                  <c:v>244275</c:v>
                </c:pt>
                <c:pt idx="391">
                  <c:v>244392</c:v>
                </c:pt>
                <c:pt idx="392">
                  <c:v>244506</c:v>
                </c:pt>
                <c:pt idx="393">
                  <c:v>244602</c:v>
                </c:pt>
                <c:pt idx="394">
                  <c:v>244689</c:v>
                </c:pt>
                <c:pt idx="395">
                  <c:v>244794</c:v>
                </c:pt>
                <c:pt idx="396">
                  <c:v>244879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EF-48F9-A1AF-298528DB2C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Sheet1!$C$2:$C$398</c:f>
              <c:numCache>
                <c:formatCode>General</c:formatCode>
                <c:ptCount val="397"/>
                <c:pt idx="0">
                  <c:v>192687</c:v>
                </c:pt>
                <c:pt idx="1">
                  <c:v>193046</c:v>
                </c:pt>
                <c:pt idx="2">
                  <c:v>193249</c:v>
                </c:pt>
                <c:pt idx="3">
                  <c:v>193390</c:v>
                </c:pt>
                <c:pt idx="4">
                  <c:v>193509</c:v>
                </c:pt>
                <c:pt idx="5">
                  <c:v>193654</c:v>
                </c:pt>
                <c:pt idx="6">
                  <c:v>193817</c:v>
                </c:pt>
                <c:pt idx="7">
                  <c:v>194056</c:v>
                </c:pt>
                <c:pt idx="8">
                  <c:v>194285</c:v>
                </c:pt>
                <c:pt idx="9">
                  <c:v>194525</c:v>
                </c:pt>
                <c:pt idx="10">
                  <c:v>194752</c:v>
                </c:pt>
                <c:pt idx="11">
                  <c:v>194908</c:v>
                </c:pt>
                <c:pt idx="12">
                  <c:v>195089</c:v>
                </c:pt>
                <c:pt idx="13">
                  <c:v>195289</c:v>
                </c:pt>
                <c:pt idx="14">
                  <c:v>195468</c:v>
                </c:pt>
                <c:pt idx="15">
                  <c:v>195556</c:v>
                </c:pt>
                <c:pt idx="16">
                  <c:v>195670</c:v>
                </c:pt>
                <c:pt idx="17">
                  <c:v>195801</c:v>
                </c:pt>
                <c:pt idx="18">
                  <c:v>195916</c:v>
                </c:pt>
                <c:pt idx="19">
                  <c:v>196025</c:v>
                </c:pt>
                <c:pt idx="20">
                  <c:v>196117</c:v>
                </c:pt>
                <c:pt idx="21">
                  <c:v>196211</c:v>
                </c:pt>
                <c:pt idx="22">
                  <c:v>196294</c:v>
                </c:pt>
                <c:pt idx="23">
                  <c:v>196361</c:v>
                </c:pt>
                <c:pt idx="24">
                  <c:v>196437</c:v>
                </c:pt>
                <c:pt idx="25">
                  <c:v>196515</c:v>
                </c:pt>
                <c:pt idx="26">
                  <c:v>196595</c:v>
                </c:pt>
                <c:pt idx="27">
                  <c:v>196696</c:v>
                </c:pt>
                <c:pt idx="28">
                  <c:v>196822</c:v>
                </c:pt>
                <c:pt idx="29">
                  <c:v>196958</c:v>
                </c:pt>
                <c:pt idx="30">
                  <c:v>197244</c:v>
                </c:pt>
                <c:pt idx="31">
                  <c:v>197399</c:v>
                </c:pt>
                <c:pt idx="32">
                  <c:v>197545</c:v>
                </c:pt>
                <c:pt idx="33">
                  <c:v>197729</c:v>
                </c:pt>
                <c:pt idx="34">
                  <c:v>197903</c:v>
                </c:pt>
                <c:pt idx="35">
                  <c:v>198107</c:v>
                </c:pt>
                <c:pt idx="36">
                  <c:v>198246</c:v>
                </c:pt>
                <c:pt idx="37">
                  <c:v>198392</c:v>
                </c:pt>
                <c:pt idx="38">
                  <c:v>198527</c:v>
                </c:pt>
                <c:pt idx="39">
                  <c:v>198775</c:v>
                </c:pt>
                <c:pt idx="40">
                  <c:v>199010</c:v>
                </c:pt>
                <c:pt idx="41">
                  <c:v>199163</c:v>
                </c:pt>
                <c:pt idx="42">
                  <c:v>199356</c:v>
                </c:pt>
                <c:pt idx="43">
                  <c:v>199564</c:v>
                </c:pt>
                <c:pt idx="44">
                  <c:v>199736</c:v>
                </c:pt>
                <c:pt idx="45">
                  <c:v>199968</c:v>
                </c:pt>
                <c:pt idx="46">
                  <c:v>200224</c:v>
                </c:pt>
                <c:pt idx="47">
                  <c:v>200507</c:v>
                </c:pt>
                <c:pt idx="48">
                  <c:v>200701</c:v>
                </c:pt>
                <c:pt idx="49">
                  <c:v>200893</c:v>
                </c:pt>
                <c:pt idx="50">
                  <c:v>201050</c:v>
                </c:pt>
                <c:pt idx="51">
                  <c:v>201234</c:v>
                </c:pt>
                <c:pt idx="52">
                  <c:v>201503</c:v>
                </c:pt>
                <c:pt idx="53">
                  <c:v>201657</c:v>
                </c:pt>
                <c:pt idx="54">
                  <c:v>201802</c:v>
                </c:pt>
                <c:pt idx="55">
                  <c:v>201943</c:v>
                </c:pt>
                <c:pt idx="56">
                  <c:v>202075</c:v>
                </c:pt>
                <c:pt idx="57">
                  <c:v>202230</c:v>
                </c:pt>
                <c:pt idx="58">
                  <c:v>202390</c:v>
                </c:pt>
                <c:pt idx="59">
                  <c:v>202486</c:v>
                </c:pt>
                <c:pt idx="60">
                  <c:v>202557</c:v>
                </c:pt>
                <c:pt idx="61">
                  <c:v>202670</c:v>
                </c:pt>
                <c:pt idx="62">
                  <c:v>202766</c:v>
                </c:pt>
                <c:pt idx="63">
                  <c:v>202953</c:v>
                </c:pt>
                <c:pt idx="64">
                  <c:v>203107</c:v>
                </c:pt>
                <c:pt idx="65">
                  <c:v>203269</c:v>
                </c:pt>
                <c:pt idx="66">
                  <c:v>203578</c:v>
                </c:pt>
                <c:pt idx="67">
                  <c:v>203763</c:v>
                </c:pt>
                <c:pt idx="68">
                  <c:v>203858</c:v>
                </c:pt>
                <c:pt idx="69">
                  <c:v>203962</c:v>
                </c:pt>
                <c:pt idx="70">
                  <c:v>204059</c:v>
                </c:pt>
                <c:pt idx="71">
                  <c:v>204179</c:v>
                </c:pt>
                <c:pt idx="72">
                  <c:v>204388</c:v>
                </c:pt>
                <c:pt idx="73">
                  <c:v>204568</c:v>
                </c:pt>
                <c:pt idx="74">
                  <c:v>204726</c:v>
                </c:pt>
                <c:pt idx="75">
                  <c:v>204850</c:v>
                </c:pt>
                <c:pt idx="76">
                  <c:v>204962</c:v>
                </c:pt>
                <c:pt idx="77">
                  <c:v>205062</c:v>
                </c:pt>
                <c:pt idx="78">
                  <c:v>205152</c:v>
                </c:pt>
                <c:pt idx="79">
                  <c:v>205220</c:v>
                </c:pt>
                <c:pt idx="80">
                  <c:v>205282</c:v>
                </c:pt>
                <c:pt idx="81">
                  <c:v>205388</c:v>
                </c:pt>
                <c:pt idx="82">
                  <c:v>205496</c:v>
                </c:pt>
                <c:pt idx="83">
                  <c:v>205574</c:v>
                </c:pt>
                <c:pt idx="84">
                  <c:v>205633</c:v>
                </c:pt>
                <c:pt idx="85">
                  <c:v>205707</c:v>
                </c:pt>
                <c:pt idx="86">
                  <c:v>205780</c:v>
                </c:pt>
                <c:pt idx="87">
                  <c:v>205845</c:v>
                </c:pt>
                <c:pt idx="88">
                  <c:v>205907</c:v>
                </c:pt>
                <c:pt idx="89">
                  <c:v>205964</c:v>
                </c:pt>
                <c:pt idx="90">
                  <c:v>206018</c:v>
                </c:pt>
                <c:pt idx="91">
                  <c:v>206079</c:v>
                </c:pt>
                <c:pt idx="92">
                  <c:v>206137</c:v>
                </c:pt>
                <c:pt idx="93">
                  <c:v>206198</c:v>
                </c:pt>
                <c:pt idx="94">
                  <c:v>206273</c:v>
                </c:pt>
                <c:pt idx="95">
                  <c:v>206336</c:v>
                </c:pt>
                <c:pt idx="96">
                  <c:v>206402</c:v>
                </c:pt>
                <c:pt idx="97">
                  <c:v>206479</c:v>
                </c:pt>
                <c:pt idx="98">
                  <c:v>206553</c:v>
                </c:pt>
                <c:pt idx="99">
                  <c:v>206638</c:v>
                </c:pt>
                <c:pt idx="100">
                  <c:v>206753</c:v>
                </c:pt>
                <c:pt idx="101">
                  <c:v>206856</c:v>
                </c:pt>
                <c:pt idx="102">
                  <c:v>206920</c:v>
                </c:pt>
                <c:pt idx="103">
                  <c:v>206950</c:v>
                </c:pt>
                <c:pt idx="104">
                  <c:v>206057</c:v>
                </c:pt>
                <c:pt idx="105">
                  <c:v>206282</c:v>
                </c:pt>
                <c:pt idx="106">
                  <c:v>206412</c:v>
                </c:pt>
                <c:pt idx="107">
                  <c:v>206561</c:v>
                </c:pt>
                <c:pt idx="108">
                  <c:v>206630</c:v>
                </c:pt>
                <c:pt idx="109">
                  <c:v>206720</c:v>
                </c:pt>
                <c:pt idx="110">
                  <c:v>206821</c:v>
                </c:pt>
                <c:pt idx="111">
                  <c:v>206933</c:v>
                </c:pt>
                <c:pt idx="112">
                  <c:v>207029</c:v>
                </c:pt>
                <c:pt idx="113">
                  <c:v>207126</c:v>
                </c:pt>
                <c:pt idx="114">
                  <c:v>207218</c:v>
                </c:pt>
                <c:pt idx="115">
                  <c:v>207304</c:v>
                </c:pt>
                <c:pt idx="116">
                  <c:v>207544</c:v>
                </c:pt>
                <c:pt idx="117">
                  <c:v>207719</c:v>
                </c:pt>
                <c:pt idx="118">
                  <c:v>207851</c:v>
                </c:pt>
                <c:pt idx="119">
                  <c:v>207952</c:v>
                </c:pt>
                <c:pt idx="120">
                  <c:v>208081</c:v>
                </c:pt>
                <c:pt idx="121">
                  <c:v>208179</c:v>
                </c:pt>
                <c:pt idx="122">
                  <c:v>208277</c:v>
                </c:pt>
                <c:pt idx="123">
                  <c:v>208356</c:v>
                </c:pt>
                <c:pt idx="124">
                  <c:v>208474</c:v>
                </c:pt>
                <c:pt idx="125">
                  <c:v>208566</c:v>
                </c:pt>
                <c:pt idx="126">
                  <c:v>208623</c:v>
                </c:pt>
                <c:pt idx="127">
                  <c:v>208719</c:v>
                </c:pt>
                <c:pt idx="128">
                  <c:v>208851</c:v>
                </c:pt>
                <c:pt idx="129">
                  <c:v>208966</c:v>
                </c:pt>
                <c:pt idx="130">
                  <c:v>209065</c:v>
                </c:pt>
                <c:pt idx="131">
                  <c:v>209173</c:v>
                </c:pt>
                <c:pt idx="132">
                  <c:v>209281</c:v>
                </c:pt>
                <c:pt idx="133">
                  <c:v>209364</c:v>
                </c:pt>
                <c:pt idx="134">
                  <c:v>209462</c:v>
                </c:pt>
                <c:pt idx="135">
                  <c:v>209555</c:v>
                </c:pt>
                <c:pt idx="136">
                  <c:v>209681</c:v>
                </c:pt>
                <c:pt idx="137">
                  <c:v>209815</c:v>
                </c:pt>
                <c:pt idx="138">
                  <c:v>209934</c:v>
                </c:pt>
                <c:pt idx="139">
                  <c:v>210081</c:v>
                </c:pt>
                <c:pt idx="140">
                  <c:v>210249</c:v>
                </c:pt>
                <c:pt idx="141">
                  <c:v>210608</c:v>
                </c:pt>
                <c:pt idx="142">
                  <c:v>210884</c:v>
                </c:pt>
                <c:pt idx="143">
                  <c:v>211036</c:v>
                </c:pt>
                <c:pt idx="144">
                  <c:v>211158</c:v>
                </c:pt>
                <c:pt idx="145">
                  <c:v>211272</c:v>
                </c:pt>
                <c:pt idx="146">
                  <c:v>211378</c:v>
                </c:pt>
                <c:pt idx="147">
                  <c:v>211446</c:v>
                </c:pt>
                <c:pt idx="148">
                  <c:v>211540</c:v>
                </c:pt>
                <c:pt idx="149">
                  <c:v>211613</c:v>
                </c:pt>
                <c:pt idx="150">
                  <c:v>211695</c:v>
                </c:pt>
                <c:pt idx="151">
                  <c:v>211739</c:v>
                </c:pt>
                <c:pt idx="152">
                  <c:v>211787</c:v>
                </c:pt>
                <c:pt idx="153">
                  <c:v>211836</c:v>
                </c:pt>
                <c:pt idx="154">
                  <c:v>211885</c:v>
                </c:pt>
                <c:pt idx="155">
                  <c:v>211961</c:v>
                </c:pt>
                <c:pt idx="156">
                  <c:v>212038</c:v>
                </c:pt>
                <c:pt idx="157">
                  <c:v>212118</c:v>
                </c:pt>
                <c:pt idx="158">
                  <c:v>212174</c:v>
                </c:pt>
                <c:pt idx="159">
                  <c:v>212257</c:v>
                </c:pt>
                <c:pt idx="160">
                  <c:v>212335</c:v>
                </c:pt>
                <c:pt idx="161">
                  <c:v>212415</c:v>
                </c:pt>
                <c:pt idx="162">
                  <c:v>212465</c:v>
                </c:pt>
                <c:pt idx="163">
                  <c:v>212516</c:v>
                </c:pt>
                <c:pt idx="164">
                  <c:v>212572</c:v>
                </c:pt>
                <c:pt idx="165">
                  <c:v>212609</c:v>
                </c:pt>
                <c:pt idx="166">
                  <c:v>212668</c:v>
                </c:pt>
                <c:pt idx="167">
                  <c:v>212728</c:v>
                </c:pt>
                <c:pt idx="168">
                  <c:v>212779</c:v>
                </c:pt>
                <c:pt idx="169">
                  <c:v>212813</c:v>
                </c:pt>
                <c:pt idx="170">
                  <c:v>212872</c:v>
                </c:pt>
                <c:pt idx="171">
                  <c:v>212915</c:v>
                </c:pt>
                <c:pt idx="172">
                  <c:v>212961</c:v>
                </c:pt>
                <c:pt idx="173">
                  <c:v>213002</c:v>
                </c:pt>
                <c:pt idx="174">
                  <c:v>213028</c:v>
                </c:pt>
                <c:pt idx="175">
                  <c:v>213067</c:v>
                </c:pt>
                <c:pt idx="176">
                  <c:v>213122</c:v>
                </c:pt>
                <c:pt idx="177">
                  <c:v>213164</c:v>
                </c:pt>
                <c:pt idx="178">
                  <c:v>213203</c:v>
                </c:pt>
                <c:pt idx="179">
                  <c:v>213252</c:v>
                </c:pt>
                <c:pt idx="180">
                  <c:v>213288</c:v>
                </c:pt>
                <c:pt idx="181">
                  <c:v>213342</c:v>
                </c:pt>
                <c:pt idx="182">
                  <c:v>213403</c:v>
                </c:pt>
                <c:pt idx="183">
                  <c:v>213454</c:v>
                </c:pt>
                <c:pt idx="184">
                  <c:v>213537</c:v>
                </c:pt>
                <c:pt idx="185">
                  <c:v>213587</c:v>
                </c:pt>
                <c:pt idx="186">
                  <c:v>213634</c:v>
                </c:pt>
                <c:pt idx="187">
                  <c:v>213686</c:v>
                </c:pt>
                <c:pt idx="188">
                  <c:v>213714</c:v>
                </c:pt>
                <c:pt idx="189">
                  <c:v>213749</c:v>
                </c:pt>
                <c:pt idx="190">
                  <c:v>213779</c:v>
                </c:pt>
                <c:pt idx="191">
                  <c:v>213808</c:v>
                </c:pt>
                <c:pt idx="192">
                  <c:v>213832</c:v>
                </c:pt>
                <c:pt idx="193">
                  <c:v>213874</c:v>
                </c:pt>
                <c:pt idx="194">
                  <c:v>213908</c:v>
                </c:pt>
                <c:pt idx="195">
                  <c:v>213950</c:v>
                </c:pt>
                <c:pt idx="196">
                  <c:v>214006</c:v>
                </c:pt>
                <c:pt idx="197">
                  <c:v>214056</c:v>
                </c:pt>
                <c:pt idx="198">
                  <c:v>214095</c:v>
                </c:pt>
                <c:pt idx="199">
                  <c:v>214176</c:v>
                </c:pt>
                <c:pt idx="200">
                  <c:v>214229</c:v>
                </c:pt>
                <c:pt idx="201">
                  <c:v>214288</c:v>
                </c:pt>
                <c:pt idx="202">
                  <c:v>214323</c:v>
                </c:pt>
                <c:pt idx="203">
                  <c:v>214366</c:v>
                </c:pt>
                <c:pt idx="204">
                  <c:v>214398</c:v>
                </c:pt>
                <c:pt idx="205">
                  <c:v>214469</c:v>
                </c:pt>
                <c:pt idx="206">
                  <c:v>214523</c:v>
                </c:pt>
                <c:pt idx="207">
                  <c:v>214575</c:v>
                </c:pt>
                <c:pt idx="208">
                  <c:v>214622</c:v>
                </c:pt>
                <c:pt idx="209">
                  <c:v>214643</c:v>
                </c:pt>
                <c:pt idx="210">
                  <c:v>214679</c:v>
                </c:pt>
                <c:pt idx="211">
                  <c:v>214706</c:v>
                </c:pt>
                <c:pt idx="212">
                  <c:v>214760</c:v>
                </c:pt>
                <c:pt idx="213">
                  <c:v>214814</c:v>
                </c:pt>
                <c:pt idx="214">
                  <c:v>214864</c:v>
                </c:pt>
                <c:pt idx="215">
                  <c:v>214902</c:v>
                </c:pt>
                <c:pt idx="216">
                  <c:v>214954</c:v>
                </c:pt>
                <c:pt idx="217">
                  <c:v>214988</c:v>
                </c:pt>
                <c:pt idx="218">
                  <c:v>215041</c:v>
                </c:pt>
                <c:pt idx="219">
                  <c:v>215081</c:v>
                </c:pt>
                <c:pt idx="220">
                  <c:v>215122</c:v>
                </c:pt>
                <c:pt idx="221">
                  <c:v>215168</c:v>
                </c:pt>
                <c:pt idx="222">
                  <c:v>215198</c:v>
                </c:pt>
                <c:pt idx="223">
                  <c:v>215232</c:v>
                </c:pt>
                <c:pt idx="224">
                  <c:v>215257</c:v>
                </c:pt>
                <c:pt idx="225">
                  <c:v>215348</c:v>
                </c:pt>
                <c:pt idx="226">
                  <c:v>215418</c:v>
                </c:pt>
                <c:pt idx="227">
                  <c:v>215456</c:v>
                </c:pt>
                <c:pt idx="228">
                  <c:v>215483</c:v>
                </c:pt>
                <c:pt idx="229">
                  <c:v>215516</c:v>
                </c:pt>
                <c:pt idx="230">
                  <c:v>215559</c:v>
                </c:pt>
                <c:pt idx="231">
                  <c:v>215592</c:v>
                </c:pt>
                <c:pt idx="232">
                  <c:v>215603</c:v>
                </c:pt>
                <c:pt idx="233">
                  <c:v>215640</c:v>
                </c:pt>
                <c:pt idx="234">
                  <c:v>215664</c:v>
                </c:pt>
                <c:pt idx="235">
                  <c:v>215705</c:v>
                </c:pt>
                <c:pt idx="236">
                  <c:v>215745</c:v>
                </c:pt>
                <c:pt idx="237">
                  <c:v>215791</c:v>
                </c:pt>
                <c:pt idx="238">
                  <c:v>215831</c:v>
                </c:pt>
                <c:pt idx="239">
                  <c:v>215866</c:v>
                </c:pt>
                <c:pt idx="240">
                  <c:v>215894</c:v>
                </c:pt>
                <c:pt idx="241">
                  <c:v>215906</c:v>
                </c:pt>
                <c:pt idx="242">
                  <c:v>215938</c:v>
                </c:pt>
                <c:pt idx="243">
                  <c:v>215986</c:v>
                </c:pt>
                <c:pt idx="244">
                  <c:v>216013</c:v>
                </c:pt>
                <c:pt idx="245">
                  <c:v>216050</c:v>
                </c:pt>
                <c:pt idx="246">
                  <c:v>216088</c:v>
                </c:pt>
                <c:pt idx="247">
                  <c:v>216131</c:v>
                </c:pt>
                <c:pt idx="248">
                  <c:v>216171</c:v>
                </c:pt>
                <c:pt idx="249">
                  <c:v>216179</c:v>
                </c:pt>
                <c:pt idx="250">
                  <c:v>216192</c:v>
                </c:pt>
                <c:pt idx="251">
                  <c:v>216199</c:v>
                </c:pt>
                <c:pt idx="252">
                  <c:v>216240</c:v>
                </c:pt>
                <c:pt idx="253">
                  <c:v>216259</c:v>
                </c:pt>
                <c:pt idx="254">
                  <c:v>216295</c:v>
                </c:pt>
                <c:pt idx="255">
                  <c:v>216317</c:v>
                </c:pt>
                <c:pt idx="256">
                  <c:v>216347</c:v>
                </c:pt>
                <c:pt idx="257">
                  <c:v>216385</c:v>
                </c:pt>
                <c:pt idx="258">
                  <c:v>216423</c:v>
                </c:pt>
                <c:pt idx="259">
                  <c:v>216478</c:v>
                </c:pt>
                <c:pt idx="260">
                  <c:v>216509</c:v>
                </c:pt>
                <c:pt idx="261">
                  <c:v>216523</c:v>
                </c:pt>
                <c:pt idx="262">
                  <c:v>216558</c:v>
                </c:pt>
                <c:pt idx="263">
                  <c:v>216594</c:v>
                </c:pt>
                <c:pt idx="264">
                  <c:v>216615</c:v>
                </c:pt>
                <c:pt idx="265">
                  <c:v>216657</c:v>
                </c:pt>
                <c:pt idx="266">
                  <c:v>216669</c:v>
                </c:pt>
                <c:pt idx="267">
                  <c:v>216770</c:v>
                </c:pt>
                <c:pt idx="268">
                  <c:v>216809</c:v>
                </c:pt>
                <c:pt idx="269">
                  <c:v>216845</c:v>
                </c:pt>
                <c:pt idx="270">
                  <c:v>216866</c:v>
                </c:pt>
                <c:pt idx="271">
                  <c:v>216895</c:v>
                </c:pt>
                <c:pt idx="272">
                  <c:v>216902</c:v>
                </c:pt>
                <c:pt idx="273">
                  <c:v>216922</c:v>
                </c:pt>
                <c:pt idx="274">
                  <c:v>216973</c:v>
                </c:pt>
                <c:pt idx="275">
                  <c:v>217008</c:v>
                </c:pt>
                <c:pt idx="276">
                  <c:v>217111</c:v>
                </c:pt>
                <c:pt idx="277">
                  <c:v>217398</c:v>
                </c:pt>
                <c:pt idx="278">
                  <c:v>217446</c:v>
                </c:pt>
                <c:pt idx="279">
                  <c:v>217488</c:v>
                </c:pt>
                <c:pt idx="280">
                  <c:v>217523</c:v>
                </c:pt>
                <c:pt idx="281">
                  <c:v>217574</c:v>
                </c:pt>
                <c:pt idx="282">
                  <c:v>217629</c:v>
                </c:pt>
                <c:pt idx="283">
                  <c:v>217673</c:v>
                </c:pt>
                <c:pt idx="284">
                  <c:v>217719</c:v>
                </c:pt>
                <c:pt idx="285">
                  <c:v>217758</c:v>
                </c:pt>
                <c:pt idx="286">
                  <c:v>217789</c:v>
                </c:pt>
                <c:pt idx="287">
                  <c:v>217813</c:v>
                </c:pt>
                <c:pt idx="288">
                  <c:v>217820</c:v>
                </c:pt>
                <c:pt idx="289">
                  <c:v>217844</c:v>
                </c:pt>
                <c:pt idx="290">
                  <c:v>217865</c:v>
                </c:pt>
                <c:pt idx="291">
                  <c:v>217897</c:v>
                </c:pt>
                <c:pt idx="292">
                  <c:v>217937</c:v>
                </c:pt>
                <c:pt idx="293">
                  <c:v>217975</c:v>
                </c:pt>
                <c:pt idx="294">
                  <c:v>218021</c:v>
                </c:pt>
                <c:pt idx="295">
                  <c:v>218065</c:v>
                </c:pt>
                <c:pt idx="296">
                  <c:v>218108</c:v>
                </c:pt>
                <c:pt idx="297">
                  <c:v>218135</c:v>
                </c:pt>
                <c:pt idx="298">
                  <c:v>218171</c:v>
                </c:pt>
                <c:pt idx="299">
                  <c:v>218239</c:v>
                </c:pt>
                <c:pt idx="300">
                  <c:v>218323</c:v>
                </c:pt>
                <c:pt idx="301">
                  <c:v>218386</c:v>
                </c:pt>
                <c:pt idx="302">
                  <c:v>218468</c:v>
                </c:pt>
                <c:pt idx="303">
                  <c:v>218521</c:v>
                </c:pt>
                <c:pt idx="304">
                  <c:v>218579</c:v>
                </c:pt>
                <c:pt idx="305">
                  <c:v>218660</c:v>
                </c:pt>
                <c:pt idx="306">
                  <c:v>218740</c:v>
                </c:pt>
                <c:pt idx="307">
                  <c:v>218789</c:v>
                </c:pt>
                <c:pt idx="308">
                  <c:v>218831</c:v>
                </c:pt>
                <c:pt idx="309">
                  <c:v>219000</c:v>
                </c:pt>
                <c:pt idx="310">
                  <c:v>219076</c:v>
                </c:pt>
                <c:pt idx="311">
                  <c:v>219140</c:v>
                </c:pt>
                <c:pt idx="312">
                  <c:v>219194</c:v>
                </c:pt>
                <c:pt idx="313">
                  <c:v>219250</c:v>
                </c:pt>
                <c:pt idx="314">
                  <c:v>219311</c:v>
                </c:pt>
                <c:pt idx="315">
                  <c:v>219364</c:v>
                </c:pt>
                <c:pt idx="316">
                  <c:v>219424</c:v>
                </c:pt>
                <c:pt idx="317">
                  <c:v>219498</c:v>
                </c:pt>
                <c:pt idx="318">
                  <c:v>219582</c:v>
                </c:pt>
                <c:pt idx="319">
                  <c:v>219655</c:v>
                </c:pt>
                <c:pt idx="320">
                  <c:v>219799</c:v>
                </c:pt>
                <c:pt idx="321">
                  <c:v>219946</c:v>
                </c:pt>
                <c:pt idx="322">
                  <c:v>220078</c:v>
                </c:pt>
                <c:pt idx="323">
                  <c:v>220166</c:v>
                </c:pt>
                <c:pt idx="324">
                  <c:v>220253</c:v>
                </c:pt>
                <c:pt idx="325">
                  <c:v>220342</c:v>
                </c:pt>
                <c:pt idx="326">
                  <c:v>220441</c:v>
                </c:pt>
                <c:pt idx="327">
                  <c:v>220519</c:v>
                </c:pt>
                <c:pt idx="328">
                  <c:v>220597</c:v>
                </c:pt>
                <c:pt idx="329">
                  <c:v>220662</c:v>
                </c:pt>
                <c:pt idx="330">
                  <c:v>220732</c:v>
                </c:pt>
                <c:pt idx="331">
                  <c:v>220788</c:v>
                </c:pt>
                <c:pt idx="332">
                  <c:v>220842</c:v>
                </c:pt>
                <c:pt idx="333">
                  <c:v>220910</c:v>
                </c:pt>
                <c:pt idx="334">
                  <c:v>220990</c:v>
                </c:pt>
                <c:pt idx="335">
                  <c:v>221058</c:v>
                </c:pt>
                <c:pt idx="336">
                  <c:v>221144</c:v>
                </c:pt>
                <c:pt idx="337">
                  <c:v>221221</c:v>
                </c:pt>
                <c:pt idx="338">
                  <c:v>221290</c:v>
                </c:pt>
                <c:pt idx="339">
                  <c:v>221413</c:v>
                </c:pt>
                <c:pt idx="340">
                  <c:v>221500</c:v>
                </c:pt>
                <c:pt idx="341">
                  <c:v>221583</c:v>
                </c:pt>
                <c:pt idx="342">
                  <c:v>221649</c:v>
                </c:pt>
                <c:pt idx="343">
                  <c:v>221716</c:v>
                </c:pt>
                <c:pt idx="344">
                  <c:v>221796</c:v>
                </c:pt>
                <c:pt idx="345">
                  <c:v>221840</c:v>
                </c:pt>
                <c:pt idx="346">
                  <c:v>221877</c:v>
                </c:pt>
                <c:pt idx="347">
                  <c:v>221918</c:v>
                </c:pt>
                <c:pt idx="348">
                  <c:v>221964</c:v>
                </c:pt>
                <c:pt idx="349">
                  <c:v>222010</c:v>
                </c:pt>
                <c:pt idx="350">
                  <c:v>222059</c:v>
                </c:pt>
                <c:pt idx="351">
                  <c:v>222161</c:v>
                </c:pt>
                <c:pt idx="352">
                  <c:v>222219</c:v>
                </c:pt>
                <c:pt idx="353">
                  <c:v>222315</c:v>
                </c:pt>
                <c:pt idx="354">
                  <c:v>222368</c:v>
                </c:pt>
                <c:pt idx="355">
                  <c:v>222434</c:v>
                </c:pt>
                <c:pt idx="356">
                  <c:v>222555</c:v>
                </c:pt>
                <c:pt idx="357">
                  <c:v>222633</c:v>
                </c:pt>
                <c:pt idx="358">
                  <c:v>222727</c:v>
                </c:pt>
                <c:pt idx="359">
                  <c:v>222823</c:v>
                </c:pt>
                <c:pt idx="360">
                  <c:v>222895</c:v>
                </c:pt>
                <c:pt idx="361">
                  <c:v>222998</c:v>
                </c:pt>
                <c:pt idx="362">
                  <c:v>223067</c:v>
                </c:pt>
                <c:pt idx="363">
                  <c:v>223141</c:v>
                </c:pt>
                <c:pt idx="364">
                  <c:v>223255</c:v>
                </c:pt>
                <c:pt idx="365">
                  <c:v>223519</c:v>
                </c:pt>
                <c:pt idx="366">
                  <c:v>223648</c:v>
                </c:pt>
                <c:pt idx="367">
                  <c:v>223731</c:v>
                </c:pt>
                <c:pt idx="368">
                  <c:v>223811</c:v>
                </c:pt>
                <c:pt idx="369">
                  <c:v>223955</c:v>
                </c:pt>
                <c:pt idx="370">
                  <c:v>224079</c:v>
                </c:pt>
                <c:pt idx="371">
                  <c:v>224205</c:v>
                </c:pt>
                <c:pt idx="372">
                  <c:v>224287</c:v>
                </c:pt>
                <c:pt idx="373">
                  <c:v>224382</c:v>
                </c:pt>
                <c:pt idx="374">
                  <c:v>224442</c:v>
                </c:pt>
                <c:pt idx="375">
                  <c:v>224508</c:v>
                </c:pt>
                <c:pt idx="376">
                  <c:v>224584</c:v>
                </c:pt>
                <c:pt idx="377">
                  <c:v>224639</c:v>
                </c:pt>
                <c:pt idx="378">
                  <c:v>224707</c:v>
                </c:pt>
                <c:pt idx="379">
                  <c:v>224791</c:v>
                </c:pt>
                <c:pt idx="380">
                  <c:v>224846</c:v>
                </c:pt>
                <c:pt idx="381">
                  <c:v>224920</c:v>
                </c:pt>
                <c:pt idx="382">
                  <c:v>224977</c:v>
                </c:pt>
                <c:pt idx="383">
                  <c:v>225046</c:v>
                </c:pt>
                <c:pt idx="384">
                  <c:v>225115</c:v>
                </c:pt>
                <c:pt idx="385">
                  <c:v>225173</c:v>
                </c:pt>
                <c:pt idx="386">
                  <c:v>225254</c:v>
                </c:pt>
                <c:pt idx="387">
                  <c:v>225315</c:v>
                </c:pt>
                <c:pt idx="388">
                  <c:v>225397</c:v>
                </c:pt>
                <c:pt idx="389">
                  <c:v>225468</c:v>
                </c:pt>
                <c:pt idx="390">
                  <c:v>225555</c:v>
                </c:pt>
                <c:pt idx="391">
                  <c:v>225659</c:v>
                </c:pt>
                <c:pt idx="392">
                  <c:v>225718</c:v>
                </c:pt>
                <c:pt idx="393">
                  <c:v>225799</c:v>
                </c:pt>
                <c:pt idx="394">
                  <c:v>225859</c:v>
                </c:pt>
                <c:pt idx="395">
                  <c:v>225925</c:v>
                </c:pt>
                <c:pt idx="396">
                  <c:v>226022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EF-48F9-A1AF-298528DB2C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Jumeirah Emirates Towers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Sheet1!$D$2:$D$398</c:f>
              <c:numCache>
                <c:formatCode>General</c:formatCode>
                <c:ptCount val="397"/>
                <c:pt idx="0">
                  <c:v>52393</c:v>
                </c:pt>
                <c:pt idx="1">
                  <c:v>52473</c:v>
                </c:pt>
                <c:pt idx="2">
                  <c:v>52490</c:v>
                </c:pt>
                <c:pt idx="3">
                  <c:v>52530</c:v>
                </c:pt>
                <c:pt idx="4">
                  <c:v>52543</c:v>
                </c:pt>
                <c:pt idx="5">
                  <c:v>52544</c:v>
                </c:pt>
                <c:pt idx="6">
                  <c:v>52552</c:v>
                </c:pt>
                <c:pt idx="7">
                  <c:v>52564</c:v>
                </c:pt>
                <c:pt idx="8">
                  <c:v>52565</c:v>
                </c:pt>
                <c:pt idx="9">
                  <c:v>52574</c:v>
                </c:pt>
                <c:pt idx="10">
                  <c:v>52585</c:v>
                </c:pt>
                <c:pt idx="11">
                  <c:v>52591</c:v>
                </c:pt>
                <c:pt idx="12">
                  <c:v>52600</c:v>
                </c:pt>
                <c:pt idx="13">
                  <c:v>52620</c:v>
                </c:pt>
                <c:pt idx="14">
                  <c:v>52637</c:v>
                </c:pt>
                <c:pt idx="15">
                  <c:v>52650</c:v>
                </c:pt>
                <c:pt idx="16">
                  <c:v>52663</c:v>
                </c:pt>
                <c:pt idx="17">
                  <c:v>52668</c:v>
                </c:pt>
                <c:pt idx="18">
                  <c:v>52677</c:v>
                </c:pt>
                <c:pt idx="19">
                  <c:v>52681</c:v>
                </c:pt>
                <c:pt idx="20">
                  <c:v>52682</c:v>
                </c:pt>
                <c:pt idx="21">
                  <c:v>52692</c:v>
                </c:pt>
                <c:pt idx="22">
                  <c:v>52693</c:v>
                </c:pt>
                <c:pt idx="23">
                  <c:v>52691</c:v>
                </c:pt>
                <c:pt idx="24">
                  <c:v>52691</c:v>
                </c:pt>
                <c:pt idx="25">
                  <c:v>52738</c:v>
                </c:pt>
                <c:pt idx="26">
                  <c:v>52768</c:v>
                </c:pt>
                <c:pt idx="27">
                  <c:v>52845</c:v>
                </c:pt>
                <c:pt idx="28">
                  <c:v>52855</c:v>
                </c:pt>
                <c:pt idx="29">
                  <c:v>52868</c:v>
                </c:pt>
                <c:pt idx="30">
                  <c:v>52885</c:v>
                </c:pt>
                <c:pt idx="31">
                  <c:v>52890</c:v>
                </c:pt>
                <c:pt idx="32">
                  <c:v>52893</c:v>
                </c:pt>
                <c:pt idx="33">
                  <c:v>52905</c:v>
                </c:pt>
                <c:pt idx="34">
                  <c:v>52904</c:v>
                </c:pt>
                <c:pt idx="35">
                  <c:v>52984</c:v>
                </c:pt>
                <c:pt idx="36">
                  <c:v>53023</c:v>
                </c:pt>
                <c:pt idx="37">
                  <c:v>53032</c:v>
                </c:pt>
                <c:pt idx="38">
                  <c:v>53034</c:v>
                </c:pt>
                <c:pt idx="39">
                  <c:v>53047</c:v>
                </c:pt>
                <c:pt idx="40">
                  <c:v>53054</c:v>
                </c:pt>
                <c:pt idx="41">
                  <c:v>53066</c:v>
                </c:pt>
                <c:pt idx="42">
                  <c:v>53086</c:v>
                </c:pt>
                <c:pt idx="43">
                  <c:v>53092</c:v>
                </c:pt>
                <c:pt idx="44">
                  <c:v>53115</c:v>
                </c:pt>
                <c:pt idx="45">
                  <c:v>53165</c:v>
                </c:pt>
                <c:pt idx="46">
                  <c:v>53213</c:v>
                </c:pt>
                <c:pt idx="47">
                  <c:v>53261</c:v>
                </c:pt>
                <c:pt idx="48">
                  <c:v>53274</c:v>
                </c:pt>
                <c:pt idx="49">
                  <c:v>53287</c:v>
                </c:pt>
                <c:pt idx="50">
                  <c:v>53296</c:v>
                </c:pt>
                <c:pt idx="51">
                  <c:v>53295</c:v>
                </c:pt>
                <c:pt idx="52">
                  <c:v>53303</c:v>
                </c:pt>
                <c:pt idx="53">
                  <c:v>53302</c:v>
                </c:pt>
                <c:pt idx="54">
                  <c:v>53308</c:v>
                </c:pt>
                <c:pt idx="55">
                  <c:v>53354</c:v>
                </c:pt>
                <c:pt idx="56">
                  <c:v>53387</c:v>
                </c:pt>
                <c:pt idx="57">
                  <c:v>53444</c:v>
                </c:pt>
                <c:pt idx="58">
                  <c:v>53460</c:v>
                </c:pt>
                <c:pt idx="59">
                  <c:v>53467</c:v>
                </c:pt>
                <c:pt idx="60">
                  <c:v>53535</c:v>
                </c:pt>
                <c:pt idx="61">
                  <c:v>53559</c:v>
                </c:pt>
                <c:pt idx="62">
                  <c:v>53563</c:v>
                </c:pt>
                <c:pt idx="63">
                  <c:v>53572</c:v>
                </c:pt>
                <c:pt idx="64">
                  <c:v>53588</c:v>
                </c:pt>
                <c:pt idx="65">
                  <c:v>53648</c:v>
                </c:pt>
                <c:pt idx="66">
                  <c:v>53665</c:v>
                </c:pt>
                <c:pt idx="67">
                  <c:v>53698</c:v>
                </c:pt>
                <c:pt idx="68">
                  <c:v>53708</c:v>
                </c:pt>
                <c:pt idx="69">
                  <c:v>53733</c:v>
                </c:pt>
                <c:pt idx="70">
                  <c:v>53778</c:v>
                </c:pt>
                <c:pt idx="71">
                  <c:v>53810</c:v>
                </c:pt>
                <c:pt idx="72">
                  <c:v>53830</c:v>
                </c:pt>
                <c:pt idx="73">
                  <c:v>53840</c:v>
                </c:pt>
                <c:pt idx="74">
                  <c:v>53874</c:v>
                </c:pt>
                <c:pt idx="75">
                  <c:v>53883</c:v>
                </c:pt>
                <c:pt idx="76">
                  <c:v>53891</c:v>
                </c:pt>
                <c:pt idx="77">
                  <c:v>53898</c:v>
                </c:pt>
                <c:pt idx="78">
                  <c:v>53901</c:v>
                </c:pt>
                <c:pt idx="79">
                  <c:v>53921</c:v>
                </c:pt>
                <c:pt idx="80">
                  <c:v>53923</c:v>
                </c:pt>
                <c:pt idx="81">
                  <c:v>53929</c:v>
                </c:pt>
                <c:pt idx="82">
                  <c:v>53936</c:v>
                </c:pt>
                <c:pt idx="83">
                  <c:v>53935</c:v>
                </c:pt>
                <c:pt idx="84">
                  <c:v>53941</c:v>
                </c:pt>
                <c:pt idx="85">
                  <c:v>53945</c:v>
                </c:pt>
                <c:pt idx="86">
                  <c:v>53949</c:v>
                </c:pt>
                <c:pt idx="87">
                  <c:v>53955</c:v>
                </c:pt>
                <c:pt idx="88">
                  <c:v>53963</c:v>
                </c:pt>
                <c:pt idx="89">
                  <c:v>53967</c:v>
                </c:pt>
                <c:pt idx="90">
                  <c:v>53969</c:v>
                </c:pt>
                <c:pt idx="91">
                  <c:v>53972</c:v>
                </c:pt>
                <c:pt idx="92">
                  <c:v>53993</c:v>
                </c:pt>
                <c:pt idx="93">
                  <c:v>54006</c:v>
                </c:pt>
                <c:pt idx="94">
                  <c:v>54013</c:v>
                </c:pt>
                <c:pt idx="95">
                  <c:v>54027</c:v>
                </c:pt>
                <c:pt idx="96">
                  <c:v>54034</c:v>
                </c:pt>
                <c:pt idx="97">
                  <c:v>54040</c:v>
                </c:pt>
                <c:pt idx="98">
                  <c:v>54040</c:v>
                </c:pt>
                <c:pt idx="99">
                  <c:v>54069</c:v>
                </c:pt>
                <c:pt idx="100">
                  <c:v>54075</c:v>
                </c:pt>
                <c:pt idx="101">
                  <c:v>54081</c:v>
                </c:pt>
                <c:pt idx="102">
                  <c:v>54099</c:v>
                </c:pt>
                <c:pt idx="103">
                  <c:v>54084</c:v>
                </c:pt>
                <c:pt idx="104">
                  <c:v>53647</c:v>
                </c:pt>
                <c:pt idx="105">
                  <c:v>53705</c:v>
                </c:pt>
                <c:pt idx="106">
                  <c:v>53724</c:v>
                </c:pt>
                <c:pt idx="107">
                  <c:v>53742</c:v>
                </c:pt>
                <c:pt idx="108">
                  <c:v>53749</c:v>
                </c:pt>
                <c:pt idx="109">
                  <c:v>53798</c:v>
                </c:pt>
                <c:pt idx="110">
                  <c:v>53807</c:v>
                </c:pt>
                <c:pt idx="111">
                  <c:v>53817</c:v>
                </c:pt>
                <c:pt idx="112">
                  <c:v>53818</c:v>
                </c:pt>
                <c:pt idx="113">
                  <c:v>53821</c:v>
                </c:pt>
                <c:pt idx="114">
                  <c:v>53833</c:v>
                </c:pt>
                <c:pt idx="115">
                  <c:v>53848</c:v>
                </c:pt>
                <c:pt idx="116">
                  <c:v>53889</c:v>
                </c:pt>
                <c:pt idx="117">
                  <c:v>53897</c:v>
                </c:pt>
                <c:pt idx="118">
                  <c:v>53902</c:v>
                </c:pt>
                <c:pt idx="119">
                  <c:v>53913</c:v>
                </c:pt>
                <c:pt idx="120">
                  <c:v>53927</c:v>
                </c:pt>
                <c:pt idx="121">
                  <c:v>53935</c:v>
                </c:pt>
                <c:pt idx="122">
                  <c:v>53949</c:v>
                </c:pt>
                <c:pt idx="123">
                  <c:v>53972</c:v>
                </c:pt>
                <c:pt idx="124">
                  <c:v>53980</c:v>
                </c:pt>
                <c:pt idx="125">
                  <c:v>53996</c:v>
                </c:pt>
                <c:pt idx="126">
                  <c:v>54009</c:v>
                </c:pt>
                <c:pt idx="127">
                  <c:v>54016</c:v>
                </c:pt>
                <c:pt idx="128">
                  <c:v>54025</c:v>
                </c:pt>
                <c:pt idx="129">
                  <c:v>54030</c:v>
                </c:pt>
                <c:pt idx="130">
                  <c:v>54036</c:v>
                </c:pt>
                <c:pt idx="131">
                  <c:v>54044</c:v>
                </c:pt>
                <c:pt idx="132">
                  <c:v>54051</c:v>
                </c:pt>
                <c:pt idx="133">
                  <c:v>54060</c:v>
                </c:pt>
                <c:pt idx="134">
                  <c:v>54071</c:v>
                </c:pt>
                <c:pt idx="135">
                  <c:v>54088</c:v>
                </c:pt>
                <c:pt idx="136">
                  <c:v>54091</c:v>
                </c:pt>
                <c:pt idx="137">
                  <c:v>54119</c:v>
                </c:pt>
                <c:pt idx="138">
                  <c:v>54145</c:v>
                </c:pt>
                <c:pt idx="139">
                  <c:v>54153</c:v>
                </c:pt>
                <c:pt idx="140">
                  <c:v>54164</c:v>
                </c:pt>
                <c:pt idx="141">
                  <c:v>54173</c:v>
                </c:pt>
                <c:pt idx="142">
                  <c:v>54187</c:v>
                </c:pt>
                <c:pt idx="143">
                  <c:v>54198</c:v>
                </c:pt>
                <c:pt idx="144">
                  <c:v>54210</c:v>
                </c:pt>
                <c:pt idx="145">
                  <c:v>54216</c:v>
                </c:pt>
                <c:pt idx="146">
                  <c:v>54228</c:v>
                </c:pt>
                <c:pt idx="147">
                  <c:v>54226</c:v>
                </c:pt>
                <c:pt idx="148">
                  <c:v>54236</c:v>
                </c:pt>
                <c:pt idx="149">
                  <c:v>54242</c:v>
                </c:pt>
                <c:pt idx="150">
                  <c:v>54253</c:v>
                </c:pt>
                <c:pt idx="151">
                  <c:v>54256</c:v>
                </c:pt>
                <c:pt idx="152">
                  <c:v>54263</c:v>
                </c:pt>
                <c:pt idx="153">
                  <c:v>54260</c:v>
                </c:pt>
                <c:pt idx="154">
                  <c:v>54265</c:v>
                </c:pt>
                <c:pt idx="155">
                  <c:v>54271</c:v>
                </c:pt>
                <c:pt idx="156">
                  <c:v>54283</c:v>
                </c:pt>
                <c:pt idx="157">
                  <c:v>54294</c:v>
                </c:pt>
                <c:pt idx="158">
                  <c:v>54301</c:v>
                </c:pt>
                <c:pt idx="159">
                  <c:v>54319</c:v>
                </c:pt>
                <c:pt idx="160">
                  <c:v>54336</c:v>
                </c:pt>
                <c:pt idx="161">
                  <c:v>54348</c:v>
                </c:pt>
                <c:pt idx="162">
                  <c:v>54358</c:v>
                </c:pt>
                <c:pt idx="163">
                  <c:v>54378</c:v>
                </c:pt>
                <c:pt idx="164">
                  <c:v>54399</c:v>
                </c:pt>
                <c:pt idx="165">
                  <c:v>54408</c:v>
                </c:pt>
                <c:pt idx="166">
                  <c:v>54421</c:v>
                </c:pt>
                <c:pt idx="167">
                  <c:v>54438</c:v>
                </c:pt>
                <c:pt idx="168">
                  <c:v>54452</c:v>
                </c:pt>
                <c:pt idx="169">
                  <c:v>54461</c:v>
                </c:pt>
                <c:pt idx="170">
                  <c:v>54477</c:v>
                </c:pt>
                <c:pt idx="171">
                  <c:v>54497</c:v>
                </c:pt>
                <c:pt idx="172">
                  <c:v>54518</c:v>
                </c:pt>
                <c:pt idx="173">
                  <c:v>54529</c:v>
                </c:pt>
                <c:pt idx="174">
                  <c:v>54525</c:v>
                </c:pt>
                <c:pt idx="175">
                  <c:v>54537</c:v>
                </c:pt>
                <c:pt idx="176">
                  <c:v>54545</c:v>
                </c:pt>
                <c:pt idx="177">
                  <c:v>54550</c:v>
                </c:pt>
                <c:pt idx="178">
                  <c:v>54567</c:v>
                </c:pt>
                <c:pt idx="179">
                  <c:v>54578</c:v>
                </c:pt>
                <c:pt idx="180">
                  <c:v>54593</c:v>
                </c:pt>
                <c:pt idx="181">
                  <c:v>54605</c:v>
                </c:pt>
                <c:pt idx="182">
                  <c:v>54611</c:v>
                </c:pt>
                <c:pt idx="183">
                  <c:v>54616</c:v>
                </c:pt>
                <c:pt idx="184">
                  <c:v>54632</c:v>
                </c:pt>
                <c:pt idx="185">
                  <c:v>54641</c:v>
                </c:pt>
                <c:pt idx="186">
                  <c:v>54652</c:v>
                </c:pt>
                <c:pt idx="187">
                  <c:v>54669</c:v>
                </c:pt>
                <c:pt idx="188">
                  <c:v>54676</c:v>
                </c:pt>
                <c:pt idx="189">
                  <c:v>54684</c:v>
                </c:pt>
                <c:pt idx="190">
                  <c:v>54701</c:v>
                </c:pt>
                <c:pt idx="191">
                  <c:v>54715</c:v>
                </c:pt>
                <c:pt idx="192">
                  <c:v>54734</c:v>
                </c:pt>
                <c:pt idx="193">
                  <c:v>54739</c:v>
                </c:pt>
                <c:pt idx="194">
                  <c:v>54742</c:v>
                </c:pt>
                <c:pt idx="195">
                  <c:v>54752</c:v>
                </c:pt>
                <c:pt idx="196">
                  <c:v>54774</c:v>
                </c:pt>
                <c:pt idx="197">
                  <c:v>54789</c:v>
                </c:pt>
                <c:pt idx="198">
                  <c:v>54797</c:v>
                </c:pt>
                <c:pt idx="199">
                  <c:v>54809</c:v>
                </c:pt>
                <c:pt idx="200">
                  <c:v>54817</c:v>
                </c:pt>
                <c:pt idx="201">
                  <c:v>54829</c:v>
                </c:pt>
                <c:pt idx="202">
                  <c:v>54833</c:v>
                </c:pt>
                <c:pt idx="203">
                  <c:v>54849</c:v>
                </c:pt>
                <c:pt idx="204">
                  <c:v>54853</c:v>
                </c:pt>
                <c:pt idx="205">
                  <c:v>54863</c:v>
                </c:pt>
                <c:pt idx="206">
                  <c:v>54865</c:v>
                </c:pt>
                <c:pt idx="207">
                  <c:v>54874</c:v>
                </c:pt>
                <c:pt idx="208">
                  <c:v>54923</c:v>
                </c:pt>
                <c:pt idx="209">
                  <c:v>54940</c:v>
                </c:pt>
                <c:pt idx="210">
                  <c:v>54961</c:v>
                </c:pt>
                <c:pt idx="211">
                  <c:v>54972</c:v>
                </c:pt>
                <c:pt idx="212">
                  <c:v>54984</c:v>
                </c:pt>
                <c:pt idx="213">
                  <c:v>55003</c:v>
                </c:pt>
                <c:pt idx="214">
                  <c:v>55031</c:v>
                </c:pt>
                <c:pt idx="215">
                  <c:v>55055</c:v>
                </c:pt>
                <c:pt idx="216">
                  <c:v>55074</c:v>
                </c:pt>
                <c:pt idx="217">
                  <c:v>55086</c:v>
                </c:pt>
                <c:pt idx="218">
                  <c:v>55110</c:v>
                </c:pt>
                <c:pt idx="219">
                  <c:v>55140</c:v>
                </c:pt>
                <c:pt idx="220">
                  <c:v>55151</c:v>
                </c:pt>
                <c:pt idx="221">
                  <c:v>55177</c:v>
                </c:pt>
                <c:pt idx="222">
                  <c:v>55208</c:v>
                </c:pt>
                <c:pt idx="223">
                  <c:v>55237</c:v>
                </c:pt>
                <c:pt idx="224">
                  <c:v>55266</c:v>
                </c:pt>
                <c:pt idx="225">
                  <c:v>55292</c:v>
                </c:pt>
                <c:pt idx="226">
                  <c:v>55314</c:v>
                </c:pt>
                <c:pt idx="227">
                  <c:v>55331</c:v>
                </c:pt>
                <c:pt idx="228">
                  <c:v>55352</c:v>
                </c:pt>
                <c:pt idx="229">
                  <c:v>55373</c:v>
                </c:pt>
                <c:pt idx="230">
                  <c:v>55391</c:v>
                </c:pt>
                <c:pt idx="231">
                  <c:v>55407</c:v>
                </c:pt>
                <c:pt idx="232">
                  <c:v>55421</c:v>
                </c:pt>
                <c:pt idx="233">
                  <c:v>55440</c:v>
                </c:pt>
                <c:pt idx="234">
                  <c:v>55459</c:v>
                </c:pt>
                <c:pt idx="235">
                  <c:v>55486</c:v>
                </c:pt>
                <c:pt idx="236">
                  <c:v>55505</c:v>
                </c:pt>
                <c:pt idx="237">
                  <c:v>55502</c:v>
                </c:pt>
                <c:pt idx="238">
                  <c:v>55504</c:v>
                </c:pt>
                <c:pt idx="239">
                  <c:v>55503</c:v>
                </c:pt>
                <c:pt idx="240">
                  <c:v>55511</c:v>
                </c:pt>
                <c:pt idx="241">
                  <c:v>55526</c:v>
                </c:pt>
                <c:pt idx="242">
                  <c:v>55540</c:v>
                </c:pt>
                <c:pt idx="243">
                  <c:v>55561</c:v>
                </c:pt>
                <c:pt idx="244">
                  <c:v>55576</c:v>
                </c:pt>
                <c:pt idx="245">
                  <c:v>55597</c:v>
                </c:pt>
                <c:pt idx="246">
                  <c:v>55616</c:v>
                </c:pt>
                <c:pt idx="247">
                  <c:v>55640</c:v>
                </c:pt>
                <c:pt idx="248">
                  <c:v>55669</c:v>
                </c:pt>
                <c:pt idx="249">
                  <c:v>55674</c:v>
                </c:pt>
                <c:pt idx="250">
                  <c:v>55680</c:v>
                </c:pt>
                <c:pt idx="251">
                  <c:v>55686</c:v>
                </c:pt>
                <c:pt idx="252">
                  <c:v>55693</c:v>
                </c:pt>
                <c:pt idx="253">
                  <c:v>55697</c:v>
                </c:pt>
                <c:pt idx="254">
                  <c:v>55717</c:v>
                </c:pt>
                <c:pt idx="255">
                  <c:v>55733</c:v>
                </c:pt>
                <c:pt idx="256">
                  <c:v>55738</c:v>
                </c:pt>
                <c:pt idx="257">
                  <c:v>55751</c:v>
                </c:pt>
                <c:pt idx="258">
                  <c:v>55764</c:v>
                </c:pt>
                <c:pt idx="259">
                  <c:v>55776</c:v>
                </c:pt>
                <c:pt idx="260">
                  <c:v>55791</c:v>
                </c:pt>
                <c:pt idx="261">
                  <c:v>55803</c:v>
                </c:pt>
                <c:pt idx="262">
                  <c:v>55827</c:v>
                </c:pt>
                <c:pt idx="263">
                  <c:v>55838</c:v>
                </c:pt>
                <c:pt idx="264">
                  <c:v>55851</c:v>
                </c:pt>
                <c:pt idx="265">
                  <c:v>55861</c:v>
                </c:pt>
                <c:pt idx="266">
                  <c:v>55867</c:v>
                </c:pt>
                <c:pt idx="267">
                  <c:v>55883</c:v>
                </c:pt>
                <c:pt idx="268">
                  <c:v>55888</c:v>
                </c:pt>
                <c:pt idx="269">
                  <c:v>55899</c:v>
                </c:pt>
                <c:pt idx="270">
                  <c:v>55909</c:v>
                </c:pt>
                <c:pt idx="271">
                  <c:v>55920</c:v>
                </c:pt>
                <c:pt idx="272">
                  <c:v>55920</c:v>
                </c:pt>
                <c:pt idx="273">
                  <c:v>55919</c:v>
                </c:pt>
                <c:pt idx="274">
                  <c:v>55931</c:v>
                </c:pt>
                <c:pt idx="275">
                  <c:v>55939</c:v>
                </c:pt>
                <c:pt idx="276">
                  <c:v>55939</c:v>
                </c:pt>
                <c:pt idx="277">
                  <c:v>55939</c:v>
                </c:pt>
                <c:pt idx="278">
                  <c:v>55941</c:v>
                </c:pt>
                <c:pt idx="279">
                  <c:v>55948</c:v>
                </c:pt>
                <c:pt idx="280">
                  <c:v>55955</c:v>
                </c:pt>
                <c:pt idx="281">
                  <c:v>55967</c:v>
                </c:pt>
                <c:pt idx="282">
                  <c:v>55982</c:v>
                </c:pt>
                <c:pt idx="283">
                  <c:v>55989</c:v>
                </c:pt>
                <c:pt idx="284">
                  <c:v>56024</c:v>
                </c:pt>
                <c:pt idx="285">
                  <c:v>56072</c:v>
                </c:pt>
                <c:pt idx="286">
                  <c:v>56090</c:v>
                </c:pt>
                <c:pt idx="287">
                  <c:v>56102</c:v>
                </c:pt>
                <c:pt idx="288">
                  <c:v>56121</c:v>
                </c:pt>
                <c:pt idx="289">
                  <c:v>56127</c:v>
                </c:pt>
                <c:pt idx="290">
                  <c:v>56141</c:v>
                </c:pt>
                <c:pt idx="291">
                  <c:v>56154</c:v>
                </c:pt>
                <c:pt idx="292">
                  <c:v>56179</c:v>
                </c:pt>
                <c:pt idx="293">
                  <c:v>56195</c:v>
                </c:pt>
                <c:pt idx="294">
                  <c:v>56210</c:v>
                </c:pt>
                <c:pt idx="295">
                  <c:v>56224</c:v>
                </c:pt>
                <c:pt idx="296">
                  <c:v>56251</c:v>
                </c:pt>
                <c:pt idx="297">
                  <c:v>56268</c:v>
                </c:pt>
                <c:pt idx="298">
                  <c:v>56285</c:v>
                </c:pt>
                <c:pt idx="299">
                  <c:v>56294</c:v>
                </c:pt>
                <c:pt idx="300">
                  <c:v>56310</c:v>
                </c:pt>
                <c:pt idx="301">
                  <c:v>56327</c:v>
                </c:pt>
                <c:pt idx="302">
                  <c:v>56335</c:v>
                </c:pt>
                <c:pt idx="303">
                  <c:v>56345</c:v>
                </c:pt>
                <c:pt idx="304">
                  <c:v>56353</c:v>
                </c:pt>
                <c:pt idx="305">
                  <c:v>56375</c:v>
                </c:pt>
                <c:pt idx="306">
                  <c:v>56411</c:v>
                </c:pt>
                <c:pt idx="307">
                  <c:v>56435</c:v>
                </c:pt>
                <c:pt idx="308">
                  <c:v>56472</c:v>
                </c:pt>
                <c:pt idx="309">
                  <c:v>56489</c:v>
                </c:pt>
                <c:pt idx="310">
                  <c:v>56506</c:v>
                </c:pt>
                <c:pt idx="311">
                  <c:v>56526</c:v>
                </c:pt>
                <c:pt idx="312">
                  <c:v>56562</c:v>
                </c:pt>
                <c:pt idx="313">
                  <c:v>56581</c:v>
                </c:pt>
                <c:pt idx="314">
                  <c:v>56597</c:v>
                </c:pt>
                <c:pt idx="315">
                  <c:v>56603</c:v>
                </c:pt>
                <c:pt idx="316">
                  <c:v>56615</c:v>
                </c:pt>
                <c:pt idx="317">
                  <c:v>56618</c:v>
                </c:pt>
                <c:pt idx="318">
                  <c:v>56623</c:v>
                </c:pt>
                <c:pt idx="319">
                  <c:v>56630</c:v>
                </c:pt>
                <c:pt idx="320">
                  <c:v>56645</c:v>
                </c:pt>
                <c:pt idx="321">
                  <c:v>56651</c:v>
                </c:pt>
                <c:pt idx="322">
                  <c:v>56667</c:v>
                </c:pt>
                <c:pt idx="323">
                  <c:v>56688</c:v>
                </c:pt>
                <c:pt idx="324">
                  <c:v>56698</c:v>
                </c:pt>
                <c:pt idx="325">
                  <c:v>56722</c:v>
                </c:pt>
                <c:pt idx="326">
                  <c:v>56741</c:v>
                </c:pt>
                <c:pt idx="327">
                  <c:v>56753</c:v>
                </c:pt>
                <c:pt idx="328">
                  <c:v>56761</c:v>
                </c:pt>
                <c:pt idx="329">
                  <c:v>56772</c:v>
                </c:pt>
                <c:pt idx="330">
                  <c:v>56785</c:v>
                </c:pt>
                <c:pt idx="331">
                  <c:v>56793</c:v>
                </c:pt>
                <c:pt idx="332">
                  <c:v>56811</c:v>
                </c:pt>
                <c:pt idx="333">
                  <c:v>56829</c:v>
                </c:pt>
                <c:pt idx="334">
                  <c:v>56842</c:v>
                </c:pt>
                <c:pt idx="335">
                  <c:v>56849</c:v>
                </c:pt>
                <c:pt idx="336">
                  <c:v>56870</c:v>
                </c:pt>
                <c:pt idx="337">
                  <c:v>56887</c:v>
                </c:pt>
                <c:pt idx="338">
                  <c:v>56887</c:v>
                </c:pt>
                <c:pt idx="339">
                  <c:v>56895</c:v>
                </c:pt>
                <c:pt idx="340">
                  <c:v>56902</c:v>
                </c:pt>
                <c:pt idx="341">
                  <c:v>56918</c:v>
                </c:pt>
                <c:pt idx="342">
                  <c:v>56927</c:v>
                </c:pt>
                <c:pt idx="343">
                  <c:v>56941</c:v>
                </c:pt>
                <c:pt idx="344">
                  <c:v>56953</c:v>
                </c:pt>
                <c:pt idx="345">
                  <c:v>56966</c:v>
                </c:pt>
                <c:pt idx="346">
                  <c:v>56989</c:v>
                </c:pt>
                <c:pt idx="347">
                  <c:v>57011</c:v>
                </c:pt>
                <c:pt idx="348">
                  <c:v>57021</c:v>
                </c:pt>
                <c:pt idx="349">
                  <c:v>57029</c:v>
                </c:pt>
                <c:pt idx="350">
                  <c:v>57047</c:v>
                </c:pt>
                <c:pt idx="351">
                  <c:v>57059</c:v>
                </c:pt>
                <c:pt idx="352">
                  <c:v>57075</c:v>
                </c:pt>
                <c:pt idx="353">
                  <c:v>57087</c:v>
                </c:pt>
                <c:pt idx="354">
                  <c:v>57099</c:v>
                </c:pt>
                <c:pt idx="355">
                  <c:v>57106</c:v>
                </c:pt>
                <c:pt idx="356">
                  <c:v>57114</c:v>
                </c:pt>
                <c:pt idx="357">
                  <c:v>57128</c:v>
                </c:pt>
                <c:pt idx="358">
                  <c:v>57140</c:v>
                </c:pt>
                <c:pt idx="359">
                  <c:v>57150</c:v>
                </c:pt>
                <c:pt idx="360">
                  <c:v>57165</c:v>
                </c:pt>
                <c:pt idx="361">
                  <c:v>57173</c:v>
                </c:pt>
                <c:pt idx="362">
                  <c:v>57174</c:v>
                </c:pt>
                <c:pt idx="363">
                  <c:v>57185</c:v>
                </c:pt>
                <c:pt idx="364">
                  <c:v>57207</c:v>
                </c:pt>
                <c:pt idx="365">
                  <c:v>57232</c:v>
                </c:pt>
                <c:pt idx="366">
                  <c:v>57259</c:v>
                </c:pt>
                <c:pt idx="367">
                  <c:v>57279</c:v>
                </c:pt>
                <c:pt idx="368">
                  <c:v>57298</c:v>
                </c:pt>
                <c:pt idx="369">
                  <c:v>57326</c:v>
                </c:pt>
                <c:pt idx="370">
                  <c:v>57336</c:v>
                </c:pt>
                <c:pt idx="371">
                  <c:v>57362</c:v>
                </c:pt>
                <c:pt idx="372">
                  <c:v>57380</c:v>
                </c:pt>
                <c:pt idx="373">
                  <c:v>57394</c:v>
                </c:pt>
                <c:pt idx="374">
                  <c:v>57399</c:v>
                </c:pt>
                <c:pt idx="375">
                  <c:v>57411</c:v>
                </c:pt>
                <c:pt idx="376">
                  <c:v>57431</c:v>
                </c:pt>
                <c:pt idx="377">
                  <c:v>57453</c:v>
                </c:pt>
                <c:pt idx="378">
                  <c:v>57470</c:v>
                </c:pt>
                <c:pt idx="379">
                  <c:v>57490</c:v>
                </c:pt>
                <c:pt idx="380">
                  <c:v>57516</c:v>
                </c:pt>
                <c:pt idx="381">
                  <c:v>57530</c:v>
                </c:pt>
                <c:pt idx="382">
                  <c:v>57547</c:v>
                </c:pt>
                <c:pt idx="383">
                  <c:v>57565</c:v>
                </c:pt>
                <c:pt idx="384">
                  <c:v>57585</c:v>
                </c:pt>
                <c:pt idx="385">
                  <c:v>57617</c:v>
                </c:pt>
                <c:pt idx="386">
                  <c:v>57638</c:v>
                </c:pt>
                <c:pt idx="387">
                  <c:v>57653</c:v>
                </c:pt>
                <c:pt idx="388">
                  <c:v>57678</c:v>
                </c:pt>
                <c:pt idx="389">
                  <c:v>57691</c:v>
                </c:pt>
                <c:pt idx="390">
                  <c:v>57701</c:v>
                </c:pt>
                <c:pt idx="391">
                  <c:v>57708</c:v>
                </c:pt>
                <c:pt idx="392">
                  <c:v>57722</c:v>
                </c:pt>
                <c:pt idx="393">
                  <c:v>57729</c:v>
                </c:pt>
                <c:pt idx="394">
                  <c:v>57735</c:v>
                </c:pt>
                <c:pt idx="395">
                  <c:v>57756</c:v>
                </c:pt>
                <c:pt idx="396">
                  <c:v>57772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EF-48F9-A1AF-298528DB2C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 Creekside Hotel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Sheet1!$E$2:$E$398</c:f>
              <c:numCache>
                <c:formatCode>General</c:formatCode>
                <c:ptCount val="397"/>
                <c:pt idx="0">
                  <c:v>45186</c:v>
                </c:pt>
                <c:pt idx="1">
                  <c:v>45192</c:v>
                </c:pt>
                <c:pt idx="2">
                  <c:v>45192</c:v>
                </c:pt>
                <c:pt idx="3">
                  <c:v>45192</c:v>
                </c:pt>
                <c:pt idx="4">
                  <c:v>45207</c:v>
                </c:pt>
                <c:pt idx="5">
                  <c:v>45219</c:v>
                </c:pt>
                <c:pt idx="6">
                  <c:v>45224</c:v>
                </c:pt>
                <c:pt idx="7">
                  <c:v>45228</c:v>
                </c:pt>
                <c:pt idx="8">
                  <c:v>45230</c:v>
                </c:pt>
                <c:pt idx="9">
                  <c:v>45230</c:v>
                </c:pt>
                <c:pt idx="10">
                  <c:v>45232</c:v>
                </c:pt>
                <c:pt idx="11">
                  <c:v>45243</c:v>
                </c:pt>
                <c:pt idx="12">
                  <c:v>45239</c:v>
                </c:pt>
                <c:pt idx="13">
                  <c:v>45244</c:v>
                </c:pt>
                <c:pt idx="14">
                  <c:v>45248</c:v>
                </c:pt>
                <c:pt idx="15">
                  <c:v>45257</c:v>
                </c:pt>
                <c:pt idx="16">
                  <c:v>45276</c:v>
                </c:pt>
                <c:pt idx="17">
                  <c:v>45281</c:v>
                </c:pt>
                <c:pt idx="18">
                  <c:v>45283</c:v>
                </c:pt>
                <c:pt idx="19">
                  <c:v>45302</c:v>
                </c:pt>
                <c:pt idx="20">
                  <c:v>45323</c:v>
                </c:pt>
                <c:pt idx="21">
                  <c:v>45342</c:v>
                </c:pt>
                <c:pt idx="22">
                  <c:v>45363</c:v>
                </c:pt>
                <c:pt idx="23">
                  <c:v>45387</c:v>
                </c:pt>
                <c:pt idx="24">
                  <c:v>45401</c:v>
                </c:pt>
                <c:pt idx="25">
                  <c:v>45415</c:v>
                </c:pt>
                <c:pt idx="26">
                  <c:v>45438</c:v>
                </c:pt>
                <c:pt idx="27">
                  <c:v>45455</c:v>
                </c:pt>
                <c:pt idx="28">
                  <c:v>45474</c:v>
                </c:pt>
                <c:pt idx="29">
                  <c:v>45489</c:v>
                </c:pt>
                <c:pt idx="30">
                  <c:v>45503</c:v>
                </c:pt>
                <c:pt idx="31">
                  <c:v>45514</c:v>
                </c:pt>
                <c:pt idx="32">
                  <c:v>45527</c:v>
                </c:pt>
                <c:pt idx="33">
                  <c:v>45536</c:v>
                </c:pt>
                <c:pt idx="34">
                  <c:v>45547</c:v>
                </c:pt>
                <c:pt idx="35">
                  <c:v>45563</c:v>
                </c:pt>
                <c:pt idx="36">
                  <c:v>45580</c:v>
                </c:pt>
                <c:pt idx="37">
                  <c:v>45596</c:v>
                </c:pt>
                <c:pt idx="38">
                  <c:v>45605</c:v>
                </c:pt>
                <c:pt idx="39">
                  <c:v>45608</c:v>
                </c:pt>
                <c:pt idx="40">
                  <c:v>45613</c:v>
                </c:pt>
                <c:pt idx="41">
                  <c:v>45614</c:v>
                </c:pt>
                <c:pt idx="42">
                  <c:v>45626</c:v>
                </c:pt>
                <c:pt idx="43">
                  <c:v>45625</c:v>
                </c:pt>
                <c:pt idx="44">
                  <c:v>45634</c:v>
                </c:pt>
                <c:pt idx="45">
                  <c:v>45633</c:v>
                </c:pt>
                <c:pt idx="46">
                  <c:v>45655</c:v>
                </c:pt>
                <c:pt idx="47">
                  <c:v>45655</c:v>
                </c:pt>
                <c:pt idx="48">
                  <c:v>45661</c:v>
                </c:pt>
                <c:pt idx="49">
                  <c:v>45662</c:v>
                </c:pt>
                <c:pt idx="50">
                  <c:v>45666</c:v>
                </c:pt>
                <c:pt idx="51">
                  <c:v>45675</c:v>
                </c:pt>
                <c:pt idx="52">
                  <c:v>45679</c:v>
                </c:pt>
                <c:pt idx="53">
                  <c:v>45690</c:v>
                </c:pt>
                <c:pt idx="54">
                  <c:v>45694</c:v>
                </c:pt>
                <c:pt idx="55">
                  <c:v>45695</c:v>
                </c:pt>
                <c:pt idx="56">
                  <c:v>45694</c:v>
                </c:pt>
                <c:pt idx="57">
                  <c:v>45694</c:v>
                </c:pt>
                <c:pt idx="58">
                  <c:v>45694</c:v>
                </c:pt>
                <c:pt idx="59">
                  <c:v>45698</c:v>
                </c:pt>
                <c:pt idx="60">
                  <c:v>45706</c:v>
                </c:pt>
                <c:pt idx="61">
                  <c:v>45715</c:v>
                </c:pt>
                <c:pt idx="62">
                  <c:v>45721</c:v>
                </c:pt>
                <c:pt idx="63">
                  <c:v>45723</c:v>
                </c:pt>
                <c:pt idx="64">
                  <c:v>45720</c:v>
                </c:pt>
                <c:pt idx="65">
                  <c:v>45716</c:v>
                </c:pt>
                <c:pt idx="66">
                  <c:v>45715</c:v>
                </c:pt>
                <c:pt idx="67">
                  <c:v>45732</c:v>
                </c:pt>
                <c:pt idx="68">
                  <c:v>45731</c:v>
                </c:pt>
                <c:pt idx="69">
                  <c:v>45737</c:v>
                </c:pt>
                <c:pt idx="70">
                  <c:v>45737</c:v>
                </c:pt>
                <c:pt idx="71">
                  <c:v>45740</c:v>
                </c:pt>
                <c:pt idx="72">
                  <c:v>45741</c:v>
                </c:pt>
                <c:pt idx="73">
                  <c:v>45748</c:v>
                </c:pt>
                <c:pt idx="74">
                  <c:v>45749</c:v>
                </c:pt>
                <c:pt idx="75">
                  <c:v>45753</c:v>
                </c:pt>
                <c:pt idx="76">
                  <c:v>45757</c:v>
                </c:pt>
                <c:pt idx="77">
                  <c:v>45760</c:v>
                </c:pt>
                <c:pt idx="78">
                  <c:v>45760</c:v>
                </c:pt>
                <c:pt idx="79">
                  <c:v>45762</c:v>
                </c:pt>
                <c:pt idx="80">
                  <c:v>45770</c:v>
                </c:pt>
                <c:pt idx="81">
                  <c:v>45764</c:v>
                </c:pt>
                <c:pt idx="82">
                  <c:v>45779</c:v>
                </c:pt>
                <c:pt idx="83">
                  <c:v>45780</c:v>
                </c:pt>
                <c:pt idx="84">
                  <c:v>45779</c:v>
                </c:pt>
                <c:pt idx="85">
                  <c:v>45773</c:v>
                </c:pt>
                <c:pt idx="86">
                  <c:v>45783</c:v>
                </c:pt>
                <c:pt idx="87">
                  <c:v>45791</c:v>
                </c:pt>
                <c:pt idx="88">
                  <c:v>45799</c:v>
                </c:pt>
                <c:pt idx="89">
                  <c:v>45847</c:v>
                </c:pt>
                <c:pt idx="90">
                  <c:v>45935</c:v>
                </c:pt>
                <c:pt idx="91">
                  <c:v>45965</c:v>
                </c:pt>
                <c:pt idx="92">
                  <c:v>45978</c:v>
                </c:pt>
                <c:pt idx="93">
                  <c:v>46001</c:v>
                </c:pt>
                <c:pt idx="94">
                  <c:v>46009</c:v>
                </c:pt>
                <c:pt idx="95">
                  <c:v>46027</c:v>
                </c:pt>
                <c:pt idx="96">
                  <c:v>45878</c:v>
                </c:pt>
                <c:pt idx="97">
                  <c:v>45888</c:v>
                </c:pt>
                <c:pt idx="98">
                  <c:v>45904</c:v>
                </c:pt>
                <c:pt idx="99">
                  <c:v>45917</c:v>
                </c:pt>
                <c:pt idx="100">
                  <c:v>45935</c:v>
                </c:pt>
                <c:pt idx="101">
                  <c:v>45949</c:v>
                </c:pt>
                <c:pt idx="102">
                  <c:v>45977</c:v>
                </c:pt>
                <c:pt idx="103">
                  <c:v>45996</c:v>
                </c:pt>
                <c:pt idx="104">
                  <c:v>45917</c:v>
                </c:pt>
                <c:pt idx="105">
                  <c:v>45933</c:v>
                </c:pt>
                <c:pt idx="106">
                  <c:v>45953</c:v>
                </c:pt>
                <c:pt idx="107">
                  <c:v>45960</c:v>
                </c:pt>
                <c:pt idx="108">
                  <c:v>45979</c:v>
                </c:pt>
                <c:pt idx="109">
                  <c:v>45997</c:v>
                </c:pt>
                <c:pt idx="110">
                  <c:v>46019</c:v>
                </c:pt>
                <c:pt idx="111">
                  <c:v>46037</c:v>
                </c:pt>
                <c:pt idx="112">
                  <c:v>46053</c:v>
                </c:pt>
                <c:pt idx="113">
                  <c:v>46058</c:v>
                </c:pt>
                <c:pt idx="114">
                  <c:v>46058</c:v>
                </c:pt>
                <c:pt idx="115">
                  <c:v>46066</c:v>
                </c:pt>
                <c:pt idx="116">
                  <c:v>46071</c:v>
                </c:pt>
                <c:pt idx="117">
                  <c:v>46069</c:v>
                </c:pt>
                <c:pt idx="118">
                  <c:v>46074</c:v>
                </c:pt>
                <c:pt idx="119">
                  <c:v>46068</c:v>
                </c:pt>
                <c:pt idx="120">
                  <c:v>46068</c:v>
                </c:pt>
                <c:pt idx="121">
                  <c:v>46079</c:v>
                </c:pt>
                <c:pt idx="122">
                  <c:v>46077</c:v>
                </c:pt>
                <c:pt idx="123">
                  <c:v>46084</c:v>
                </c:pt>
                <c:pt idx="124">
                  <c:v>46090</c:v>
                </c:pt>
                <c:pt idx="125">
                  <c:v>46088</c:v>
                </c:pt>
                <c:pt idx="126">
                  <c:v>46095</c:v>
                </c:pt>
                <c:pt idx="127">
                  <c:v>46092</c:v>
                </c:pt>
                <c:pt idx="128">
                  <c:v>46098</c:v>
                </c:pt>
                <c:pt idx="129">
                  <c:v>46099</c:v>
                </c:pt>
                <c:pt idx="130">
                  <c:v>46101</c:v>
                </c:pt>
                <c:pt idx="131">
                  <c:v>46105</c:v>
                </c:pt>
                <c:pt idx="132">
                  <c:v>46118</c:v>
                </c:pt>
                <c:pt idx="133">
                  <c:v>46124</c:v>
                </c:pt>
                <c:pt idx="134">
                  <c:v>46126</c:v>
                </c:pt>
                <c:pt idx="135">
                  <c:v>46120</c:v>
                </c:pt>
                <c:pt idx="136">
                  <c:v>46126</c:v>
                </c:pt>
                <c:pt idx="137">
                  <c:v>46130</c:v>
                </c:pt>
                <c:pt idx="138">
                  <c:v>46144</c:v>
                </c:pt>
                <c:pt idx="139">
                  <c:v>46145</c:v>
                </c:pt>
                <c:pt idx="140">
                  <c:v>46150</c:v>
                </c:pt>
                <c:pt idx="141">
                  <c:v>46153</c:v>
                </c:pt>
                <c:pt idx="142">
                  <c:v>46164</c:v>
                </c:pt>
                <c:pt idx="143">
                  <c:v>46167</c:v>
                </c:pt>
                <c:pt idx="144">
                  <c:v>46169</c:v>
                </c:pt>
                <c:pt idx="145">
                  <c:v>46177</c:v>
                </c:pt>
                <c:pt idx="146">
                  <c:v>46178</c:v>
                </c:pt>
                <c:pt idx="147">
                  <c:v>46183</c:v>
                </c:pt>
                <c:pt idx="148">
                  <c:v>46198</c:v>
                </c:pt>
                <c:pt idx="149">
                  <c:v>46200</c:v>
                </c:pt>
                <c:pt idx="150">
                  <c:v>46200</c:v>
                </c:pt>
                <c:pt idx="151">
                  <c:v>46206</c:v>
                </c:pt>
                <c:pt idx="152">
                  <c:v>46213</c:v>
                </c:pt>
                <c:pt idx="153">
                  <c:v>46220</c:v>
                </c:pt>
                <c:pt idx="154">
                  <c:v>46217</c:v>
                </c:pt>
                <c:pt idx="155">
                  <c:v>46217</c:v>
                </c:pt>
                <c:pt idx="156">
                  <c:v>46225</c:v>
                </c:pt>
                <c:pt idx="157">
                  <c:v>46233</c:v>
                </c:pt>
                <c:pt idx="158">
                  <c:v>46234</c:v>
                </c:pt>
                <c:pt idx="159">
                  <c:v>46229</c:v>
                </c:pt>
                <c:pt idx="160">
                  <c:v>46235</c:v>
                </c:pt>
                <c:pt idx="161">
                  <c:v>46239</c:v>
                </c:pt>
                <c:pt idx="162">
                  <c:v>46248</c:v>
                </c:pt>
                <c:pt idx="163">
                  <c:v>46256</c:v>
                </c:pt>
                <c:pt idx="164">
                  <c:v>46266</c:v>
                </c:pt>
                <c:pt idx="165">
                  <c:v>46274</c:v>
                </c:pt>
                <c:pt idx="166">
                  <c:v>46279</c:v>
                </c:pt>
                <c:pt idx="167">
                  <c:v>46287</c:v>
                </c:pt>
                <c:pt idx="168">
                  <c:v>46290</c:v>
                </c:pt>
                <c:pt idx="169">
                  <c:v>46289</c:v>
                </c:pt>
                <c:pt idx="170">
                  <c:v>46292</c:v>
                </c:pt>
                <c:pt idx="171">
                  <c:v>46297</c:v>
                </c:pt>
                <c:pt idx="172">
                  <c:v>46303</c:v>
                </c:pt>
                <c:pt idx="173">
                  <c:v>46306</c:v>
                </c:pt>
                <c:pt idx="174">
                  <c:v>46312</c:v>
                </c:pt>
                <c:pt idx="175">
                  <c:v>46321</c:v>
                </c:pt>
                <c:pt idx="176">
                  <c:v>46330</c:v>
                </c:pt>
                <c:pt idx="177">
                  <c:v>46340</c:v>
                </c:pt>
                <c:pt idx="178">
                  <c:v>46347</c:v>
                </c:pt>
                <c:pt idx="179">
                  <c:v>46349</c:v>
                </c:pt>
                <c:pt idx="180">
                  <c:v>46354</c:v>
                </c:pt>
                <c:pt idx="181">
                  <c:v>46366</c:v>
                </c:pt>
                <c:pt idx="182">
                  <c:v>46367</c:v>
                </c:pt>
                <c:pt idx="183">
                  <c:v>46379</c:v>
                </c:pt>
                <c:pt idx="184">
                  <c:v>46384</c:v>
                </c:pt>
                <c:pt idx="185">
                  <c:v>46387</c:v>
                </c:pt>
                <c:pt idx="186">
                  <c:v>46391</c:v>
                </c:pt>
                <c:pt idx="187">
                  <c:v>46392</c:v>
                </c:pt>
                <c:pt idx="188">
                  <c:v>46405</c:v>
                </c:pt>
                <c:pt idx="189">
                  <c:v>46406</c:v>
                </c:pt>
                <c:pt idx="190">
                  <c:v>46402</c:v>
                </c:pt>
                <c:pt idx="191">
                  <c:v>46407</c:v>
                </c:pt>
                <c:pt idx="192">
                  <c:v>46413</c:v>
                </c:pt>
                <c:pt idx="193">
                  <c:v>46415</c:v>
                </c:pt>
                <c:pt idx="194">
                  <c:v>46421</c:v>
                </c:pt>
                <c:pt idx="195">
                  <c:v>46429</c:v>
                </c:pt>
                <c:pt idx="196">
                  <c:v>46428</c:v>
                </c:pt>
                <c:pt idx="197">
                  <c:v>46427</c:v>
                </c:pt>
                <c:pt idx="198">
                  <c:v>46431</c:v>
                </c:pt>
                <c:pt idx="199">
                  <c:v>46438</c:v>
                </c:pt>
                <c:pt idx="200">
                  <c:v>46441</c:v>
                </c:pt>
                <c:pt idx="201">
                  <c:v>46439</c:v>
                </c:pt>
                <c:pt idx="202">
                  <c:v>46444</c:v>
                </c:pt>
                <c:pt idx="203">
                  <c:v>46448</c:v>
                </c:pt>
                <c:pt idx="204">
                  <c:v>46458</c:v>
                </c:pt>
                <c:pt idx="205">
                  <c:v>46458</c:v>
                </c:pt>
                <c:pt idx="206">
                  <c:v>46455</c:v>
                </c:pt>
                <c:pt idx="207">
                  <c:v>46460</c:v>
                </c:pt>
                <c:pt idx="208">
                  <c:v>46462</c:v>
                </c:pt>
                <c:pt idx="209">
                  <c:v>46476</c:v>
                </c:pt>
                <c:pt idx="210">
                  <c:v>46481</c:v>
                </c:pt>
                <c:pt idx="211">
                  <c:v>46491</c:v>
                </c:pt>
                <c:pt idx="212">
                  <c:v>46494</c:v>
                </c:pt>
                <c:pt idx="213">
                  <c:v>46493</c:v>
                </c:pt>
                <c:pt idx="214">
                  <c:v>46498</c:v>
                </c:pt>
                <c:pt idx="215">
                  <c:v>46506</c:v>
                </c:pt>
                <c:pt idx="216">
                  <c:v>46509</c:v>
                </c:pt>
                <c:pt idx="217">
                  <c:v>46516</c:v>
                </c:pt>
                <c:pt idx="218">
                  <c:v>46520</c:v>
                </c:pt>
                <c:pt idx="219">
                  <c:v>46522</c:v>
                </c:pt>
                <c:pt idx="220">
                  <c:v>46524</c:v>
                </c:pt>
                <c:pt idx="221">
                  <c:v>46522</c:v>
                </c:pt>
                <c:pt idx="222">
                  <c:v>46530</c:v>
                </c:pt>
                <c:pt idx="223">
                  <c:v>46534</c:v>
                </c:pt>
                <c:pt idx="224">
                  <c:v>46543</c:v>
                </c:pt>
                <c:pt idx="225">
                  <c:v>46553</c:v>
                </c:pt>
                <c:pt idx="226">
                  <c:v>46558</c:v>
                </c:pt>
                <c:pt idx="227">
                  <c:v>46557</c:v>
                </c:pt>
                <c:pt idx="228">
                  <c:v>46556</c:v>
                </c:pt>
                <c:pt idx="229">
                  <c:v>46559</c:v>
                </c:pt>
                <c:pt idx="230">
                  <c:v>46574</c:v>
                </c:pt>
                <c:pt idx="231">
                  <c:v>46572</c:v>
                </c:pt>
                <c:pt idx="232">
                  <c:v>46576</c:v>
                </c:pt>
                <c:pt idx="233">
                  <c:v>46580</c:v>
                </c:pt>
                <c:pt idx="234">
                  <c:v>46588</c:v>
                </c:pt>
                <c:pt idx="235">
                  <c:v>46595</c:v>
                </c:pt>
                <c:pt idx="236">
                  <c:v>46604</c:v>
                </c:pt>
                <c:pt idx="237">
                  <c:v>46610</c:v>
                </c:pt>
                <c:pt idx="238">
                  <c:v>46608</c:v>
                </c:pt>
                <c:pt idx="239">
                  <c:v>46614</c:v>
                </c:pt>
                <c:pt idx="240">
                  <c:v>46614</c:v>
                </c:pt>
                <c:pt idx="241">
                  <c:v>46623</c:v>
                </c:pt>
                <c:pt idx="242">
                  <c:v>46622</c:v>
                </c:pt>
                <c:pt idx="243">
                  <c:v>46622</c:v>
                </c:pt>
                <c:pt idx="244">
                  <c:v>46630</c:v>
                </c:pt>
                <c:pt idx="245">
                  <c:v>46626</c:v>
                </c:pt>
                <c:pt idx="246">
                  <c:v>46626</c:v>
                </c:pt>
                <c:pt idx="247">
                  <c:v>46632</c:v>
                </c:pt>
                <c:pt idx="248">
                  <c:v>46636</c:v>
                </c:pt>
                <c:pt idx="249">
                  <c:v>46645</c:v>
                </c:pt>
                <c:pt idx="250">
                  <c:v>46652</c:v>
                </c:pt>
                <c:pt idx="251">
                  <c:v>46659</c:v>
                </c:pt>
                <c:pt idx="252">
                  <c:v>46665</c:v>
                </c:pt>
                <c:pt idx="253">
                  <c:v>46671</c:v>
                </c:pt>
                <c:pt idx="254">
                  <c:v>46675</c:v>
                </c:pt>
                <c:pt idx="255">
                  <c:v>46679</c:v>
                </c:pt>
                <c:pt idx="256">
                  <c:v>46690</c:v>
                </c:pt>
                <c:pt idx="257">
                  <c:v>46690</c:v>
                </c:pt>
                <c:pt idx="258">
                  <c:v>46697</c:v>
                </c:pt>
                <c:pt idx="259">
                  <c:v>46703</c:v>
                </c:pt>
                <c:pt idx="260">
                  <c:v>46718</c:v>
                </c:pt>
                <c:pt idx="261">
                  <c:v>46739</c:v>
                </c:pt>
                <c:pt idx="262">
                  <c:v>46749</c:v>
                </c:pt>
                <c:pt idx="263">
                  <c:v>46768</c:v>
                </c:pt>
                <c:pt idx="264">
                  <c:v>46786</c:v>
                </c:pt>
                <c:pt idx="265">
                  <c:v>46803</c:v>
                </c:pt>
                <c:pt idx="266">
                  <c:v>46814</c:v>
                </c:pt>
                <c:pt idx="267">
                  <c:v>46834</c:v>
                </c:pt>
                <c:pt idx="268">
                  <c:v>46848</c:v>
                </c:pt>
                <c:pt idx="269">
                  <c:v>46856</c:v>
                </c:pt>
                <c:pt idx="270">
                  <c:v>46866</c:v>
                </c:pt>
                <c:pt idx="271">
                  <c:v>46887</c:v>
                </c:pt>
                <c:pt idx="272">
                  <c:v>46893</c:v>
                </c:pt>
                <c:pt idx="273">
                  <c:v>46898</c:v>
                </c:pt>
                <c:pt idx="274">
                  <c:v>46893</c:v>
                </c:pt>
                <c:pt idx="275">
                  <c:v>46902</c:v>
                </c:pt>
                <c:pt idx="276">
                  <c:v>46910</c:v>
                </c:pt>
                <c:pt idx="277">
                  <c:v>46913</c:v>
                </c:pt>
                <c:pt idx="278">
                  <c:v>46913</c:v>
                </c:pt>
                <c:pt idx="279">
                  <c:v>46916</c:v>
                </c:pt>
                <c:pt idx="280">
                  <c:v>46931</c:v>
                </c:pt>
                <c:pt idx="281">
                  <c:v>46933</c:v>
                </c:pt>
                <c:pt idx="282">
                  <c:v>46936</c:v>
                </c:pt>
                <c:pt idx="283">
                  <c:v>46946</c:v>
                </c:pt>
                <c:pt idx="284">
                  <c:v>46949</c:v>
                </c:pt>
                <c:pt idx="285">
                  <c:v>46956</c:v>
                </c:pt>
                <c:pt idx="286">
                  <c:v>46964</c:v>
                </c:pt>
                <c:pt idx="287">
                  <c:v>46968</c:v>
                </c:pt>
                <c:pt idx="288">
                  <c:v>46974</c:v>
                </c:pt>
                <c:pt idx="289">
                  <c:v>46972</c:v>
                </c:pt>
                <c:pt idx="290">
                  <c:v>46982</c:v>
                </c:pt>
                <c:pt idx="291">
                  <c:v>46988</c:v>
                </c:pt>
                <c:pt idx="292">
                  <c:v>46992</c:v>
                </c:pt>
                <c:pt idx="293">
                  <c:v>47000</c:v>
                </c:pt>
                <c:pt idx="294">
                  <c:v>47007</c:v>
                </c:pt>
                <c:pt idx="295">
                  <c:v>47020</c:v>
                </c:pt>
                <c:pt idx="296">
                  <c:v>47030</c:v>
                </c:pt>
                <c:pt idx="297">
                  <c:v>47042</c:v>
                </c:pt>
                <c:pt idx="298">
                  <c:v>47056</c:v>
                </c:pt>
                <c:pt idx="299">
                  <c:v>47070</c:v>
                </c:pt>
                <c:pt idx="300">
                  <c:v>47090</c:v>
                </c:pt>
                <c:pt idx="301">
                  <c:v>47101</c:v>
                </c:pt>
                <c:pt idx="302">
                  <c:v>47110</c:v>
                </c:pt>
                <c:pt idx="303">
                  <c:v>47118</c:v>
                </c:pt>
                <c:pt idx="304">
                  <c:v>47140</c:v>
                </c:pt>
                <c:pt idx="305">
                  <c:v>47157</c:v>
                </c:pt>
                <c:pt idx="306">
                  <c:v>47168</c:v>
                </c:pt>
                <c:pt idx="307">
                  <c:v>47163</c:v>
                </c:pt>
                <c:pt idx="308">
                  <c:v>47173</c:v>
                </c:pt>
                <c:pt idx="309">
                  <c:v>47181</c:v>
                </c:pt>
                <c:pt idx="310">
                  <c:v>47192</c:v>
                </c:pt>
                <c:pt idx="311">
                  <c:v>47199</c:v>
                </c:pt>
                <c:pt idx="312">
                  <c:v>47211</c:v>
                </c:pt>
                <c:pt idx="313">
                  <c:v>47223</c:v>
                </c:pt>
                <c:pt idx="314">
                  <c:v>47237</c:v>
                </c:pt>
                <c:pt idx="315">
                  <c:v>47249</c:v>
                </c:pt>
                <c:pt idx="317">
                  <c:v>47254</c:v>
                </c:pt>
                <c:pt idx="318">
                  <c:v>47252</c:v>
                </c:pt>
                <c:pt idx="319">
                  <c:v>47253</c:v>
                </c:pt>
                <c:pt idx="320">
                  <c:v>47254</c:v>
                </c:pt>
                <c:pt idx="321">
                  <c:v>47269</c:v>
                </c:pt>
                <c:pt idx="322">
                  <c:v>47271</c:v>
                </c:pt>
                <c:pt idx="323">
                  <c:v>47265</c:v>
                </c:pt>
                <c:pt idx="324">
                  <c:v>47268</c:v>
                </c:pt>
                <c:pt idx="325">
                  <c:v>47273</c:v>
                </c:pt>
                <c:pt idx="326">
                  <c:v>47275</c:v>
                </c:pt>
                <c:pt idx="327">
                  <c:v>47277</c:v>
                </c:pt>
                <c:pt idx="328">
                  <c:v>47268</c:v>
                </c:pt>
                <c:pt idx="329">
                  <c:v>47269</c:v>
                </c:pt>
                <c:pt idx="330">
                  <c:v>47269</c:v>
                </c:pt>
                <c:pt idx="331">
                  <c:v>47278</c:v>
                </c:pt>
                <c:pt idx="332">
                  <c:v>47285</c:v>
                </c:pt>
                <c:pt idx="333">
                  <c:v>47292</c:v>
                </c:pt>
                <c:pt idx="334">
                  <c:v>47300</c:v>
                </c:pt>
                <c:pt idx="335">
                  <c:v>47304</c:v>
                </c:pt>
                <c:pt idx="336">
                  <c:v>47319</c:v>
                </c:pt>
                <c:pt idx="337">
                  <c:v>47326</c:v>
                </c:pt>
                <c:pt idx="338">
                  <c:v>47325</c:v>
                </c:pt>
                <c:pt idx="339">
                  <c:v>47333</c:v>
                </c:pt>
                <c:pt idx="340">
                  <c:v>47334</c:v>
                </c:pt>
                <c:pt idx="341">
                  <c:v>47330</c:v>
                </c:pt>
                <c:pt idx="342">
                  <c:v>47332</c:v>
                </c:pt>
                <c:pt idx="343">
                  <c:v>47333</c:v>
                </c:pt>
                <c:pt idx="344">
                  <c:v>47336</c:v>
                </c:pt>
                <c:pt idx="345">
                  <c:v>47340</c:v>
                </c:pt>
                <c:pt idx="346">
                  <c:v>47347</c:v>
                </c:pt>
                <c:pt idx="347">
                  <c:v>47349</c:v>
                </c:pt>
                <c:pt idx="348">
                  <c:v>47347</c:v>
                </c:pt>
                <c:pt idx="349">
                  <c:v>47356</c:v>
                </c:pt>
                <c:pt idx="350">
                  <c:v>47366</c:v>
                </c:pt>
                <c:pt idx="351">
                  <c:v>47378</c:v>
                </c:pt>
                <c:pt idx="352">
                  <c:v>47392</c:v>
                </c:pt>
                <c:pt idx="353">
                  <c:v>47395</c:v>
                </c:pt>
                <c:pt idx="354">
                  <c:v>47398</c:v>
                </c:pt>
                <c:pt idx="355">
                  <c:v>47399</c:v>
                </c:pt>
                <c:pt idx="356">
                  <c:v>47412</c:v>
                </c:pt>
                <c:pt idx="357">
                  <c:v>47413</c:v>
                </c:pt>
                <c:pt idx="358">
                  <c:v>47416</c:v>
                </c:pt>
                <c:pt idx="359">
                  <c:v>47422</c:v>
                </c:pt>
                <c:pt idx="360">
                  <c:v>47425</c:v>
                </c:pt>
                <c:pt idx="361">
                  <c:v>47430</c:v>
                </c:pt>
                <c:pt idx="362">
                  <c:v>47435</c:v>
                </c:pt>
                <c:pt idx="363">
                  <c:v>47438</c:v>
                </c:pt>
                <c:pt idx="364">
                  <c:v>47450</c:v>
                </c:pt>
                <c:pt idx="365">
                  <c:v>47451</c:v>
                </c:pt>
                <c:pt idx="366">
                  <c:v>47459</c:v>
                </c:pt>
                <c:pt idx="367">
                  <c:v>47460</c:v>
                </c:pt>
                <c:pt idx="368">
                  <c:v>47469</c:v>
                </c:pt>
                <c:pt idx="369">
                  <c:v>47468</c:v>
                </c:pt>
                <c:pt idx="370">
                  <c:v>47471</c:v>
                </c:pt>
                <c:pt idx="371">
                  <c:v>47477</c:v>
                </c:pt>
                <c:pt idx="372">
                  <c:v>47487</c:v>
                </c:pt>
                <c:pt idx="373">
                  <c:v>47492</c:v>
                </c:pt>
                <c:pt idx="374">
                  <c:v>47498</c:v>
                </c:pt>
                <c:pt idx="375">
                  <c:v>47498</c:v>
                </c:pt>
                <c:pt idx="376">
                  <c:v>47503</c:v>
                </c:pt>
                <c:pt idx="377">
                  <c:v>47503</c:v>
                </c:pt>
                <c:pt idx="378">
                  <c:v>47511</c:v>
                </c:pt>
                <c:pt idx="379">
                  <c:v>47517</c:v>
                </c:pt>
                <c:pt idx="380">
                  <c:v>47526</c:v>
                </c:pt>
                <c:pt idx="381">
                  <c:v>47525</c:v>
                </c:pt>
                <c:pt idx="382">
                  <c:v>47532</c:v>
                </c:pt>
                <c:pt idx="383">
                  <c:v>47542</c:v>
                </c:pt>
                <c:pt idx="384">
                  <c:v>47553</c:v>
                </c:pt>
                <c:pt idx="385">
                  <c:v>47560</c:v>
                </c:pt>
                <c:pt idx="386">
                  <c:v>47580</c:v>
                </c:pt>
                <c:pt idx="387">
                  <c:v>47598</c:v>
                </c:pt>
                <c:pt idx="388">
                  <c:v>47604</c:v>
                </c:pt>
                <c:pt idx="389">
                  <c:v>47614</c:v>
                </c:pt>
                <c:pt idx="390">
                  <c:v>47626</c:v>
                </c:pt>
                <c:pt idx="391">
                  <c:v>47625</c:v>
                </c:pt>
                <c:pt idx="392">
                  <c:v>47626</c:v>
                </c:pt>
                <c:pt idx="393">
                  <c:v>47636</c:v>
                </c:pt>
                <c:pt idx="394">
                  <c:v>47636</c:v>
                </c:pt>
                <c:pt idx="395">
                  <c:v>47636</c:v>
                </c:pt>
                <c:pt idx="396">
                  <c:v>47637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EF-48F9-A1AF-298528DB2C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Sheet1!$F$2:$F$398</c:f>
              <c:numCache>
                <c:formatCode>General</c:formatCode>
                <c:ptCount val="397"/>
                <c:pt idx="0">
                  <c:v>494</c:v>
                </c:pt>
                <c:pt idx="1">
                  <c:v>500</c:v>
                </c:pt>
                <c:pt idx="2">
                  <c:v>505</c:v>
                </c:pt>
                <c:pt idx="3">
                  <c:v>510</c:v>
                </c:pt>
                <c:pt idx="4">
                  <c:v>525</c:v>
                </c:pt>
                <c:pt idx="5">
                  <c:v>533</c:v>
                </c:pt>
                <c:pt idx="6">
                  <c:v>537</c:v>
                </c:pt>
                <c:pt idx="7">
                  <c:v>541</c:v>
                </c:pt>
                <c:pt idx="8">
                  <c:v>550</c:v>
                </c:pt>
                <c:pt idx="9">
                  <c:v>564</c:v>
                </c:pt>
                <c:pt idx="10">
                  <c:v>570</c:v>
                </c:pt>
                <c:pt idx="11">
                  <c:v>576</c:v>
                </c:pt>
                <c:pt idx="12">
                  <c:v>586</c:v>
                </c:pt>
                <c:pt idx="13">
                  <c:v>597</c:v>
                </c:pt>
                <c:pt idx="14">
                  <c:v>604</c:v>
                </c:pt>
                <c:pt idx="15">
                  <c:v>618</c:v>
                </c:pt>
                <c:pt idx="16">
                  <c:v>626</c:v>
                </c:pt>
                <c:pt idx="17">
                  <c:v>637</c:v>
                </c:pt>
                <c:pt idx="18">
                  <c:v>646</c:v>
                </c:pt>
                <c:pt idx="19">
                  <c:v>649</c:v>
                </c:pt>
                <c:pt idx="20">
                  <c:v>659</c:v>
                </c:pt>
                <c:pt idx="21">
                  <c:v>661</c:v>
                </c:pt>
                <c:pt idx="22">
                  <c:v>668</c:v>
                </c:pt>
                <c:pt idx="23">
                  <c:v>673</c:v>
                </c:pt>
                <c:pt idx="24">
                  <c:v>676</c:v>
                </c:pt>
                <c:pt idx="25">
                  <c:v>680</c:v>
                </c:pt>
                <c:pt idx="26">
                  <c:v>685</c:v>
                </c:pt>
                <c:pt idx="27">
                  <c:v>690</c:v>
                </c:pt>
                <c:pt idx="28">
                  <c:v>698</c:v>
                </c:pt>
                <c:pt idx="29">
                  <c:v>711</c:v>
                </c:pt>
                <c:pt idx="30">
                  <c:v>716</c:v>
                </c:pt>
                <c:pt idx="31">
                  <c:v>716</c:v>
                </c:pt>
                <c:pt idx="32">
                  <c:v>721</c:v>
                </c:pt>
                <c:pt idx="33">
                  <c:v>727</c:v>
                </c:pt>
                <c:pt idx="34">
                  <c:v>731</c:v>
                </c:pt>
                <c:pt idx="35">
                  <c:v>741</c:v>
                </c:pt>
                <c:pt idx="36">
                  <c:v>777</c:v>
                </c:pt>
                <c:pt idx="37">
                  <c:v>807</c:v>
                </c:pt>
                <c:pt idx="38">
                  <c:v>820</c:v>
                </c:pt>
                <c:pt idx="39">
                  <c:v>852</c:v>
                </c:pt>
                <c:pt idx="40">
                  <c:v>903</c:v>
                </c:pt>
                <c:pt idx="41">
                  <c:v>954</c:v>
                </c:pt>
                <c:pt idx="42">
                  <c:v>992</c:v>
                </c:pt>
                <c:pt idx="43">
                  <c:v>1004</c:v>
                </c:pt>
                <c:pt idx="44">
                  <c:v>1022</c:v>
                </c:pt>
                <c:pt idx="45">
                  <c:v>1034</c:v>
                </c:pt>
                <c:pt idx="46">
                  <c:v>1048</c:v>
                </c:pt>
                <c:pt idx="47">
                  <c:v>1063</c:v>
                </c:pt>
                <c:pt idx="48">
                  <c:v>1080</c:v>
                </c:pt>
                <c:pt idx="49">
                  <c:v>1093</c:v>
                </c:pt>
                <c:pt idx="50">
                  <c:v>1100</c:v>
                </c:pt>
                <c:pt idx="51">
                  <c:v>1112</c:v>
                </c:pt>
                <c:pt idx="52">
                  <c:v>1122</c:v>
                </c:pt>
                <c:pt idx="53">
                  <c:v>1139</c:v>
                </c:pt>
                <c:pt idx="54">
                  <c:v>1153</c:v>
                </c:pt>
                <c:pt idx="55">
                  <c:v>1175</c:v>
                </c:pt>
                <c:pt idx="56">
                  <c:v>1213</c:v>
                </c:pt>
                <c:pt idx="57">
                  <c:v>1266</c:v>
                </c:pt>
                <c:pt idx="58">
                  <c:v>1289</c:v>
                </c:pt>
                <c:pt idx="59">
                  <c:v>1295</c:v>
                </c:pt>
                <c:pt idx="60">
                  <c:v>1306</c:v>
                </c:pt>
                <c:pt idx="61">
                  <c:v>1315</c:v>
                </c:pt>
                <c:pt idx="62">
                  <c:v>1325</c:v>
                </c:pt>
                <c:pt idx="63">
                  <c:v>1326</c:v>
                </c:pt>
                <c:pt idx="64">
                  <c:v>1341</c:v>
                </c:pt>
                <c:pt idx="65">
                  <c:v>1345</c:v>
                </c:pt>
                <c:pt idx="66">
                  <c:v>1352</c:v>
                </c:pt>
                <c:pt idx="67">
                  <c:v>1355</c:v>
                </c:pt>
                <c:pt idx="68">
                  <c:v>1363</c:v>
                </c:pt>
                <c:pt idx="69">
                  <c:v>1371</c:v>
                </c:pt>
                <c:pt idx="70">
                  <c:v>1376</c:v>
                </c:pt>
                <c:pt idx="71">
                  <c:v>1383</c:v>
                </c:pt>
                <c:pt idx="72">
                  <c:v>1396</c:v>
                </c:pt>
                <c:pt idx="73">
                  <c:v>1403</c:v>
                </c:pt>
                <c:pt idx="74">
                  <c:v>1407</c:v>
                </c:pt>
                <c:pt idx="75">
                  <c:v>1414</c:v>
                </c:pt>
                <c:pt idx="76">
                  <c:v>1422</c:v>
                </c:pt>
                <c:pt idx="77">
                  <c:v>1431</c:v>
                </c:pt>
                <c:pt idx="78">
                  <c:v>1437</c:v>
                </c:pt>
                <c:pt idx="79">
                  <c:v>1441</c:v>
                </c:pt>
                <c:pt idx="80">
                  <c:v>1445</c:v>
                </c:pt>
                <c:pt idx="81">
                  <c:v>1454</c:v>
                </c:pt>
                <c:pt idx="82">
                  <c:v>1460</c:v>
                </c:pt>
                <c:pt idx="83">
                  <c:v>1470</c:v>
                </c:pt>
                <c:pt idx="84">
                  <c:v>1475</c:v>
                </c:pt>
                <c:pt idx="85">
                  <c:v>1483</c:v>
                </c:pt>
                <c:pt idx="86">
                  <c:v>1487</c:v>
                </c:pt>
                <c:pt idx="87">
                  <c:v>1492</c:v>
                </c:pt>
                <c:pt idx="88">
                  <c:v>1499</c:v>
                </c:pt>
                <c:pt idx="89">
                  <c:v>1501</c:v>
                </c:pt>
                <c:pt idx="90">
                  <c:v>1510</c:v>
                </c:pt>
                <c:pt idx="91">
                  <c:v>1510</c:v>
                </c:pt>
                <c:pt idx="92">
                  <c:v>1514</c:v>
                </c:pt>
                <c:pt idx="93">
                  <c:v>1519</c:v>
                </c:pt>
                <c:pt idx="94">
                  <c:v>1521</c:v>
                </c:pt>
                <c:pt idx="95">
                  <c:v>1526</c:v>
                </c:pt>
                <c:pt idx="96">
                  <c:v>1530</c:v>
                </c:pt>
                <c:pt idx="97">
                  <c:v>1534</c:v>
                </c:pt>
                <c:pt idx="98">
                  <c:v>1544</c:v>
                </c:pt>
                <c:pt idx="99">
                  <c:v>1551</c:v>
                </c:pt>
                <c:pt idx="100">
                  <c:v>1560</c:v>
                </c:pt>
                <c:pt idx="101">
                  <c:v>1563</c:v>
                </c:pt>
                <c:pt idx="102">
                  <c:v>1570</c:v>
                </c:pt>
                <c:pt idx="103">
                  <c:v>1583</c:v>
                </c:pt>
                <c:pt idx="104">
                  <c:v>1589</c:v>
                </c:pt>
                <c:pt idx="105">
                  <c:v>1599</c:v>
                </c:pt>
                <c:pt idx="106">
                  <c:v>1610</c:v>
                </c:pt>
                <c:pt idx="107">
                  <c:v>1622</c:v>
                </c:pt>
                <c:pt idx="108">
                  <c:v>1632</c:v>
                </c:pt>
                <c:pt idx="109">
                  <c:v>1642</c:v>
                </c:pt>
                <c:pt idx="110">
                  <c:v>1653</c:v>
                </c:pt>
                <c:pt idx="111">
                  <c:v>1662</c:v>
                </c:pt>
                <c:pt idx="112">
                  <c:v>1673</c:v>
                </c:pt>
                <c:pt idx="113">
                  <c:v>1681</c:v>
                </c:pt>
                <c:pt idx="114">
                  <c:v>1692</c:v>
                </c:pt>
                <c:pt idx="115">
                  <c:v>1710</c:v>
                </c:pt>
                <c:pt idx="116">
                  <c:v>1724</c:v>
                </c:pt>
                <c:pt idx="117">
                  <c:v>1729</c:v>
                </c:pt>
                <c:pt idx="118">
                  <c:v>1743</c:v>
                </c:pt>
                <c:pt idx="119">
                  <c:v>1758</c:v>
                </c:pt>
                <c:pt idx="120">
                  <c:v>1773</c:v>
                </c:pt>
                <c:pt idx="121">
                  <c:v>1785</c:v>
                </c:pt>
                <c:pt idx="122">
                  <c:v>1792</c:v>
                </c:pt>
                <c:pt idx="123">
                  <c:v>1799</c:v>
                </c:pt>
                <c:pt idx="124">
                  <c:v>1810</c:v>
                </c:pt>
                <c:pt idx="125">
                  <c:v>1817</c:v>
                </c:pt>
                <c:pt idx="126">
                  <c:v>1827</c:v>
                </c:pt>
                <c:pt idx="127">
                  <c:v>1841</c:v>
                </c:pt>
                <c:pt idx="128">
                  <c:v>1852</c:v>
                </c:pt>
                <c:pt idx="129">
                  <c:v>1857</c:v>
                </c:pt>
                <c:pt idx="130">
                  <c:v>1861</c:v>
                </c:pt>
                <c:pt idx="131">
                  <c:v>1882</c:v>
                </c:pt>
                <c:pt idx="132">
                  <c:v>1888</c:v>
                </c:pt>
                <c:pt idx="133">
                  <c:v>1895</c:v>
                </c:pt>
                <c:pt idx="134">
                  <c:v>1897</c:v>
                </c:pt>
                <c:pt idx="135">
                  <c:v>1904</c:v>
                </c:pt>
                <c:pt idx="136">
                  <c:v>1913</c:v>
                </c:pt>
                <c:pt idx="137">
                  <c:v>1916</c:v>
                </c:pt>
                <c:pt idx="138">
                  <c:v>1925</c:v>
                </c:pt>
                <c:pt idx="139">
                  <c:v>1936</c:v>
                </c:pt>
                <c:pt idx="140">
                  <c:v>1941</c:v>
                </c:pt>
                <c:pt idx="141">
                  <c:v>1950</c:v>
                </c:pt>
                <c:pt idx="142">
                  <c:v>1957</c:v>
                </c:pt>
                <c:pt idx="143">
                  <c:v>1968</c:v>
                </c:pt>
                <c:pt idx="144">
                  <c:v>1972</c:v>
                </c:pt>
                <c:pt idx="145">
                  <c:v>1984</c:v>
                </c:pt>
                <c:pt idx="146">
                  <c:v>1990</c:v>
                </c:pt>
                <c:pt idx="147">
                  <c:v>1992</c:v>
                </c:pt>
                <c:pt idx="148">
                  <c:v>2004</c:v>
                </c:pt>
                <c:pt idx="149">
                  <c:v>2020</c:v>
                </c:pt>
                <c:pt idx="150">
                  <c:v>2028</c:v>
                </c:pt>
                <c:pt idx="151">
                  <c:v>2037</c:v>
                </c:pt>
                <c:pt idx="152">
                  <c:v>2048</c:v>
                </c:pt>
                <c:pt idx="153">
                  <c:v>2065</c:v>
                </c:pt>
                <c:pt idx="154">
                  <c:v>2074</c:v>
                </c:pt>
                <c:pt idx="155">
                  <c:v>2081</c:v>
                </c:pt>
                <c:pt idx="156">
                  <c:v>2110</c:v>
                </c:pt>
                <c:pt idx="157">
                  <c:v>2129</c:v>
                </c:pt>
                <c:pt idx="158">
                  <c:v>2145</c:v>
                </c:pt>
                <c:pt idx="159">
                  <c:v>2149</c:v>
                </c:pt>
                <c:pt idx="160">
                  <c:v>2154</c:v>
                </c:pt>
                <c:pt idx="161">
                  <c:v>2157</c:v>
                </c:pt>
                <c:pt idx="162">
                  <c:v>2161</c:v>
                </c:pt>
                <c:pt idx="163">
                  <c:v>2164</c:v>
                </c:pt>
                <c:pt idx="164">
                  <c:v>2173</c:v>
                </c:pt>
                <c:pt idx="165">
                  <c:v>2177</c:v>
                </c:pt>
                <c:pt idx="166">
                  <c:v>2182</c:v>
                </c:pt>
                <c:pt idx="167">
                  <c:v>2189</c:v>
                </c:pt>
                <c:pt idx="168">
                  <c:v>2194</c:v>
                </c:pt>
                <c:pt idx="169">
                  <c:v>2199</c:v>
                </c:pt>
                <c:pt idx="170">
                  <c:v>2201</c:v>
                </c:pt>
                <c:pt idx="171">
                  <c:v>2206</c:v>
                </c:pt>
                <c:pt idx="172">
                  <c:v>2213</c:v>
                </c:pt>
                <c:pt idx="173">
                  <c:v>2219</c:v>
                </c:pt>
                <c:pt idx="174">
                  <c:v>2231</c:v>
                </c:pt>
                <c:pt idx="175">
                  <c:v>2241</c:v>
                </c:pt>
                <c:pt idx="176">
                  <c:v>2252</c:v>
                </c:pt>
                <c:pt idx="177">
                  <c:v>2259</c:v>
                </c:pt>
                <c:pt idx="178">
                  <c:v>2273</c:v>
                </c:pt>
                <c:pt idx="179">
                  <c:v>2287</c:v>
                </c:pt>
                <c:pt idx="180">
                  <c:v>2293</c:v>
                </c:pt>
                <c:pt idx="181">
                  <c:v>2306</c:v>
                </c:pt>
                <c:pt idx="182">
                  <c:v>2313</c:v>
                </c:pt>
                <c:pt idx="183">
                  <c:v>2318</c:v>
                </c:pt>
                <c:pt idx="184">
                  <c:v>2323</c:v>
                </c:pt>
                <c:pt idx="185">
                  <c:v>2337</c:v>
                </c:pt>
                <c:pt idx="186">
                  <c:v>2346</c:v>
                </c:pt>
                <c:pt idx="187">
                  <c:v>2351</c:v>
                </c:pt>
                <c:pt idx="188">
                  <c:v>2360</c:v>
                </c:pt>
                <c:pt idx="189">
                  <c:v>2364</c:v>
                </c:pt>
                <c:pt idx="190">
                  <c:v>2374</c:v>
                </c:pt>
                <c:pt idx="191">
                  <c:v>2381</c:v>
                </c:pt>
                <c:pt idx="192">
                  <c:v>2384</c:v>
                </c:pt>
                <c:pt idx="193">
                  <c:v>2390</c:v>
                </c:pt>
                <c:pt idx="194">
                  <c:v>2399</c:v>
                </c:pt>
                <c:pt idx="195">
                  <c:v>2409</c:v>
                </c:pt>
                <c:pt idx="196">
                  <c:v>2414</c:v>
                </c:pt>
                <c:pt idx="197">
                  <c:v>2419</c:v>
                </c:pt>
                <c:pt idx="198">
                  <c:v>2430</c:v>
                </c:pt>
                <c:pt idx="199">
                  <c:v>2440</c:v>
                </c:pt>
                <c:pt idx="200">
                  <c:v>2451</c:v>
                </c:pt>
                <c:pt idx="201">
                  <c:v>2465</c:v>
                </c:pt>
                <c:pt idx="202">
                  <c:v>2471</c:v>
                </c:pt>
                <c:pt idx="203">
                  <c:v>2482</c:v>
                </c:pt>
                <c:pt idx="204">
                  <c:v>2484</c:v>
                </c:pt>
                <c:pt idx="205">
                  <c:v>2484</c:v>
                </c:pt>
                <c:pt idx="206">
                  <c:v>2488</c:v>
                </c:pt>
                <c:pt idx="207">
                  <c:v>2496</c:v>
                </c:pt>
                <c:pt idx="208">
                  <c:v>2520</c:v>
                </c:pt>
                <c:pt idx="209">
                  <c:v>2549</c:v>
                </c:pt>
                <c:pt idx="210">
                  <c:v>2575</c:v>
                </c:pt>
                <c:pt idx="211">
                  <c:v>2602</c:v>
                </c:pt>
                <c:pt idx="212">
                  <c:v>2620</c:v>
                </c:pt>
                <c:pt idx="213">
                  <c:v>2639</c:v>
                </c:pt>
                <c:pt idx="214">
                  <c:v>2664</c:v>
                </c:pt>
                <c:pt idx="215">
                  <c:v>2695</c:v>
                </c:pt>
                <c:pt idx="216">
                  <c:v>2746</c:v>
                </c:pt>
                <c:pt idx="217">
                  <c:v>2798</c:v>
                </c:pt>
                <c:pt idx="218">
                  <c:v>2844</c:v>
                </c:pt>
                <c:pt idx="219">
                  <c:v>2902</c:v>
                </c:pt>
                <c:pt idx="220">
                  <c:v>2943</c:v>
                </c:pt>
                <c:pt idx="221">
                  <c:v>3002</c:v>
                </c:pt>
                <c:pt idx="222">
                  <c:v>3061</c:v>
                </c:pt>
                <c:pt idx="223">
                  <c:v>3101</c:v>
                </c:pt>
                <c:pt idx="224">
                  <c:v>3158</c:v>
                </c:pt>
                <c:pt idx="225">
                  <c:v>3223</c:v>
                </c:pt>
                <c:pt idx="226">
                  <c:v>3286</c:v>
                </c:pt>
                <c:pt idx="227">
                  <c:v>3380</c:v>
                </c:pt>
                <c:pt idx="228">
                  <c:v>3487</c:v>
                </c:pt>
                <c:pt idx="229">
                  <c:v>3564</c:v>
                </c:pt>
                <c:pt idx="230">
                  <c:v>3667</c:v>
                </c:pt>
                <c:pt idx="231">
                  <c:v>3756</c:v>
                </c:pt>
                <c:pt idx="232">
                  <c:v>3835</c:v>
                </c:pt>
                <c:pt idx="233">
                  <c:v>3923</c:v>
                </c:pt>
                <c:pt idx="234">
                  <c:v>3995</c:v>
                </c:pt>
                <c:pt idx="235">
                  <c:v>4051</c:v>
                </c:pt>
                <c:pt idx="236">
                  <c:v>4122</c:v>
                </c:pt>
                <c:pt idx="237">
                  <c:v>4180</c:v>
                </c:pt>
                <c:pt idx="238">
                  <c:v>4252</c:v>
                </c:pt>
                <c:pt idx="239">
                  <c:v>4319</c:v>
                </c:pt>
                <c:pt idx="240">
                  <c:v>4375</c:v>
                </c:pt>
                <c:pt idx="241">
                  <c:v>4445</c:v>
                </c:pt>
                <c:pt idx="242">
                  <c:v>4497</c:v>
                </c:pt>
                <c:pt idx="243">
                  <c:v>4553</c:v>
                </c:pt>
                <c:pt idx="244">
                  <c:v>4613</c:v>
                </c:pt>
                <c:pt idx="245">
                  <c:v>4676</c:v>
                </c:pt>
                <c:pt idx="246">
                  <c:v>4750</c:v>
                </c:pt>
                <c:pt idx="247">
                  <c:v>4826</c:v>
                </c:pt>
                <c:pt idx="248">
                  <c:v>4904</c:v>
                </c:pt>
                <c:pt idx="249">
                  <c:v>4984</c:v>
                </c:pt>
                <c:pt idx="250">
                  <c:v>5039</c:v>
                </c:pt>
                <c:pt idx="251">
                  <c:v>5123</c:v>
                </c:pt>
                <c:pt idx="252">
                  <c:v>5186</c:v>
                </c:pt>
                <c:pt idx="253">
                  <c:v>5245</c:v>
                </c:pt>
                <c:pt idx="254">
                  <c:v>5298</c:v>
                </c:pt>
                <c:pt idx="255">
                  <c:v>5352</c:v>
                </c:pt>
                <c:pt idx="256">
                  <c:v>5414</c:v>
                </c:pt>
                <c:pt idx="257">
                  <c:v>5490</c:v>
                </c:pt>
                <c:pt idx="258">
                  <c:v>5570</c:v>
                </c:pt>
                <c:pt idx="259">
                  <c:v>5647</c:v>
                </c:pt>
                <c:pt idx="260">
                  <c:v>5708</c:v>
                </c:pt>
                <c:pt idx="261">
                  <c:v>5783</c:v>
                </c:pt>
                <c:pt idx="262">
                  <c:v>5835</c:v>
                </c:pt>
                <c:pt idx="263">
                  <c:v>5891</c:v>
                </c:pt>
                <c:pt idx="264">
                  <c:v>5944</c:v>
                </c:pt>
                <c:pt idx="265">
                  <c:v>6006</c:v>
                </c:pt>
                <c:pt idx="266">
                  <c:v>6063</c:v>
                </c:pt>
                <c:pt idx="267">
                  <c:v>6143</c:v>
                </c:pt>
                <c:pt idx="268">
                  <c:v>6218</c:v>
                </c:pt>
                <c:pt idx="269">
                  <c:v>6276</c:v>
                </c:pt>
                <c:pt idx="270">
                  <c:v>6344</c:v>
                </c:pt>
                <c:pt idx="271">
                  <c:v>6403</c:v>
                </c:pt>
                <c:pt idx="272">
                  <c:v>6461</c:v>
                </c:pt>
                <c:pt idx="273">
                  <c:v>6506</c:v>
                </c:pt>
                <c:pt idx="274">
                  <c:v>6525</c:v>
                </c:pt>
                <c:pt idx="275">
                  <c:v>6546</c:v>
                </c:pt>
                <c:pt idx="276">
                  <c:v>6562</c:v>
                </c:pt>
                <c:pt idx="277">
                  <c:v>6585</c:v>
                </c:pt>
                <c:pt idx="278">
                  <c:v>6608</c:v>
                </c:pt>
                <c:pt idx="279">
                  <c:v>6624</c:v>
                </c:pt>
                <c:pt idx="280">
                  <c:v>6640</c:v>
                </c:pt>
                <c:pt idx="281">
                  <c:v>6648</c:v>
                </c:pt>
                <c:pt idx="282">
                  <c:v>6656</c:v>
                </c:pt>
                <c:pt idx="283">
                  <c:v>6660</c:v>
                </c:pt>
                <c:pt idx="284">
                  <c:v>6665</c:v>
                </c:pt>
                <c:pt idx="285">
                  <c:v>6670</c:v>
                </c:pt>
                <c:pt idx="286">
                  <c:v>6674</c:v>
                </c:pt>
                <c:pt idx="287">
                  <c:v>6685</c:v>
                </c:pt>
                <c:pt idx="288">
                  <c:v>6688</c:v>
                </c:pt>
                <c:pt idx="289">
                  <c:v>6691</c:v>
                </c:pt>
                <c:pt idx="290">
                  <c:v>6831</c:v>
                </c:pt>
                <c:pt idx="291">
                  <c:v>6972</c:v>
                </c:pt>
                <c:pt idx="292">
                  <c:v>7071</c:v>
                </c:pt>
                <c:pt idx="293">
                  <c:v>7184</c:v>
                </c:pt>
                <c:pt idx="294">
                  <c:v>7268</c:v>
                </c:pt>
                <c:pt idx="295">
                  <c:v>7378</c:v>
                </c:pt>
                <c:pt idx="296">
                  <c:v>7413</c:v>
                </c:pt>
                <c:pt idx="297">
                  <c:v>7419</c:v>
                </c:pt>
                <c:pt idx="298">
                  <c:v>7430</c:v>
                </c:pt>
                <c:pt idx="299">
                  <c:v>7433</c:v>
                </c:pt>
                <c:pt idx="300">
                  <c:v>7433</c:v>
                </c:pt>
                <c:pt idx="301">
                  <c:v>7438</c:v>
                </c:pt>
                <c:pt idx="302">
                  <c:v>7439</c:v>
                </c:pt>
                <c:pt idx="303">
                  <c:v>7443</c:v>
                </c:pt>
                <c:pt idx="304">
                  <c:v>7455</c:v>
                </c:pt>
                <c:pt idx="305">
                  <c:v>7462</c:v>
                </c:pt>
                <c:pt idx="306">
                  <c:v>7475</c:v>
                </c:pt>
                <c:pt idx="307">
                  <c:v>7484</c:v>
                </c:pt>
                <c:pt idx="308">
                  <c:v>7489</c:v>
                </c:pt>
                <c:pt idx="309">
                  <c:v>7502</c:v>
                </c:pt>
                <c:pt idx="310">
                  <c:v>7506</c:v>
                </c:pt>
                <c:pt idx="311">
                  <c:v>7514</c:v>
                </c:pt>
                <c:pt idx="312">
                  <c:v>7520</c:v>
                </c:pt>
                <c:pt idx="313">
                  <c:v>7523</c:v>
                </c:pt>
                <c:pt idx="314">
                  <c:v>7533</c:v>
                </c:pt>
                <c:pt idx="315">
                  <c:v>7541</c:v>
                </c:pt>
                <c:pt idx="317">
                  <c:v>7545</c:v>
                </c:pt>
                <c:pt idx="318">
                  <c:v>7553</c:v>
                </c:pt>
                <c:pt idx="319">
                  <c:v>7560</c:v>
                </c:pt>
                <c:pt idx="320">
                  <c:v>7577</c:v>
                </c:pt>
                <c:pt idx="321">
                  <c:v>7606</c:v>
                </c:pt>
                <c:pt idx="322">
                  <c:v>7631</c:v>
                </c:pt>
                <c:pt idx="323">
                  <c:v>7637</c:v>
                </c:pt>
                <c:pt idx="324">
                  <c:v>7651</c:v>
                </c:pt>
                <c:pt idx="325">
                  <c:v>7667</c:v>
                </c:pt>
                <c:pt idx="326">
                  <c:v>7675</c:v>
                </c:pt>
                <c:pt idx="327">
                  <c:v>7685</c:v>
                </c:pt>
                <c:pt idx="328">
                  <c:v>7695</c:v>
                </c:pt>
                <c:pt idx="329">
                  <c:v>7705</c:v>
                </c:pt>
                <c:pt idx="330">
                  <c:v>7720</c:v>
                </c:pt>
                <c:pt idx="331">
                  <c:v>7736</c:v>
                </c:pt>
                <c:pt idx="332">
                  <c:v>7767</c:v>
                </c:pt>
                <c:pt idx="333">
                  <c:v>7785</c:v>
                </c:pt>
                <c:pt idx="334">
                  <c:v>7807</c:v>
                </c:pt>
                <c:pt idx="335">
                  <c:v>7833</c:v>
                </c:pt>
                <c:pt idx="336">
                  <c:v>7859</c:v>
                </c:pt>
                <c:pt idx="337">
                  <c:v>7864</c:v>
                </c:pt>
                <c:pt idx="338">
                  <c:v>7874</c:v>
                </c:pt>
                <c:pt idx="339">
                  <c:v>7890</c:v>
                </c:pt>
                <c:pt idx="340">
                  <c:v>7894</c:v>
                </c:pt>
                <c:pt idx="341">
                  <c:v>7905</c:v>
                </c:pt>
                <c:pt idx="342">
                  <c:v>7920</c:v>
                </c:pt>
                <c:pt idx="343">
                  <c:v>7930</c:v>
                </c:pt>
                <c:pt idx="344">
                  <c:v>7938</c:v>
                </c:pt>
                <c:pt idx="345">
                  <c:v>7945</c:v>
                </c:pt>
                <c:pt idx="346">
                  <c:v>7959</c:v>
                </c:pt>
                <c:pt idx="347">
                  <c:v>7966</c:v>
                </c:pt>
                <c:pt idx="348">
                  <c:v>7972</c:v>
                </c:pt>
                <c:pt idx="349">
                  <c:v>7977</c:v>
                </c:pt>
                <c:pt idx="350">
                  <c:v>7982</c:v>
                </c:pt>
                <c:pt idx="351">
                  <c:v>7990</c:v>
                </c:pt>
                <c:pt idx="352">
                  <c:v>7997</c:v>
                </c:pt>
                <c:pt idx="353">
                  <c:v>8001</c:v>
                </c:pt>
                <c:pt idx="354">
                  <c:v>8010</c:v>
                </c:pt>
                <c:pt idx="355">
                  <c:v>8019</c:v>
                </c:pt>
                <c:pt idx="356">
                  <c:v>8029</c:v>
                </c:pt>
                <c:pt idx="357">
                  <c:v>8037</c:v>
                </c:pt>
                <c:pt idx="358">
                  <c:v>8044</c:v>
                </c:pt>
                <c:pt idx="359">
                  <c:v>8054</c:v>
                </c:pt>
                <c:pt idx="360">
                  <c:v>8084</c:v>
                </c:pt>
                <c:pt idx="361">
                  <c:v>8135</c:v>
                </c:pt>
                <c:pt idx="362">
                  <c:v>8189</c:v>
                </c:pt>
                <c:pt idx="363">
                  <c:v>8217</c:v>
                </c:pt>
                <c:pt idx="364">
                  <c:v>8231</c:v>
                </c:pt>
                <c:pt idx="365">
                  <c:v>8244</c:v>
                </c:pt>
                <c:pt idx="366">
                  <c:v>8253</c:v>
                </c:pt>
                <c:pt idx="367">
                  <c:v>8266</c:v>
                </c:pt>
                <c:pt idx="368">
                  <c:v>8274</c:v>
                </c:pt>
                <c:pt idx="369">
                  <c:v>8286</c:v>
                </c:pt>
                <c:pt idx="370">
                  <c:v>8293</c:v>
                </c:pt>
                <c:pt idx="371">
                  <c:v>8305</c:v>
                </c:pt>
                <c:pt idx="372">
                  <c:v>8312</c:v>
                </c:pt>
                <c:pt idx="373">
                  <c:v>8323</c:v>
                </c:pt>
                <c:pt idx="374">
                  <c:v>8328</c:v>
                </c:pt>
                <c:pt idx="375">
                  <c:v>8335</c:v>
                </c:pt>
                <c:pt idx="376">
                  <c:v>8350</c:v>
                </c:pt>
                <c:pt idx="377">
                  <c:v>8358</c:v>
                </c:pt>
                <c:pt idx="378">
                  <c:v>8368</c:v>
                </c:pt>
                <c:pt idx="379">
                  <c:v>8373</c:v>
                </c:pt>
                <c:pt idx="380">
                  <c:v>8383</c:v>
                </c:pt>
                <c:pt idx="381">
                  <c:v>8391</c:v>
                </c:pt>
                <c:pt idx="382">
                  <c:v>8399</c:v>
                </c:pt>
                <c:pt idx="383">
                  <c:v>8406</c:v>
                </c:pt>
                <c:pt idx="384">
                  <c:v>8414</c:v>
                </c:pt>
                <c:pt idx="385">
                  <c:v>8419</c:v>
                </c:pt>
                <c:pt idx="386">
                  <c:v>8428</c:v>
                </c:pt>
                <c:pt idx="387">
                  <c:v>8437</c:v>
                </c:pt>
                <c:pt idx="388">
                  <c:v>8452</c:v>
                </c:pt>
                <c:pt idx="389">
                  <c:v>8464</c:v>
                </c:pt>
                <c:pt idx="390">
                  <c:v>8469</c:v>
                </c:pt>
                <c:pt idx="391">
                  <c:v>8475</c:v>
                </c:pt>
                <c:pt idx="392">
                  <c:v>8485</c:v>
                </c:pt>
                <c:pt idx="393">
                  <c:v>8493</c:v>
                </c:pt>
                <c:pt idx="394">
                  <c:v>8502</c:v>
                </c:pt>
                <c:pt idx="395">
                  <c:v>8514</c:v>
                </c:pt>
                <c:pt idx="396">
                  <c:v>8524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1EF-48F9-A1AF-298528DB2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394536"/>
        <c:axId val="238392568"/>
      </c:lineChart>
      <c:dateAx>
        <c:axId val="23839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92568"/>
        <c:crosses val="autoZero"/>
        <c:auto val="1"/>
        <c:lblOffset val="100"/>
        <c:baseTimeUnit val="days"/>
      </c:dateAx>
      <c:valAx>
        <c:axId val="23839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9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@JumeirahET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71728</c:v>
                </c:pt>
                <c:pt idx="1">
                  <c:v>71750</c:v>
                </c:pt>
                <c:pt idx="2">
                  <c:v>71768</c:v>
                </c:pt>
                <c:pt idx="3">
                  <c:v>71783</c:v>
                </c:pt>
                <c:pt idx="4">
                  <c:v>71794</c:v>
                </c:pt>
                <c:pt idx="5">
                  <c:v>71807</c:v>
                </c:pt>
                <c:pt idx="6">
                  <c:v>71816</c:v>
                </c:pt>
                <c:pt idx="7">
                  <c:v>71830</c:v>
                </c:pt>
                <c:pt idx="8">
                  <c:v>71844</c:v>
                </c:pt>
                <c:pt idx="9">
                  <c:v>71871</c:v>
                </c:pt>
                <c:pt idx="10">
                  <c:v>71878</c:v>
                </c:pt>
                <c:pt idx="11">
                  <c:v>71905</c:v>
                </c:pt>
                <c:pt idx="12">
                  <c:v>71919</c:v>
                </c:pt>
                <c:pt idx="13">
                  <c:v>71919</c:v>
                </c:pt>
                <c:pt idx="14">
                  <c:v>71932</c:v>
                </c:pt>
                <c:pt idx="15">
                  <c:v>71954</c:v>
                </c:pt>
                <c:pt idx="16">
                  <c:v>71973</c:v>
                </c:pt>
                <c:pt idx="17">
                  <c:v>72002</c:v>
                </c:pt>
                <c:pt idx="18">
                  <c:v>72010</c:v>
                </c:pt>
                <c:pt idx="19">
                  <c:v>72046</c:v>
                </c:pt>
                <c:pt idx="20">
                  <c:v>72064</c:v>
                </c:pt>
                <c:pt idx="21">
                  <c:v>72073</c:v>
                </c:pt>
                <c:pt idx="22">
                  <c:v>72088</c:v>
                </c:pt>
                <c:pt idx="23">
                  <c:v>72108</c:v>
                </c:pt>
                <c:pt idx="24">
                  <c:v>72129</c:v>
                </c:pt>
                <c:pt idx="25">
                  <c:v>72150</c:v>
                </c:pt>
                <c:pt idx="26">
                  <c:v>72175</c:v>
                </c:pt>
                <c:pt idx="27">
                  <c:v>72186</c:v>
                </c:pt>
                <c:pt idx="28">
                  <c:v>72193</c:v>
                </c:pt>
                <c:pt idx="29">
                  <c:v>72194</c:v>
                </c:pt>
                <c:pt idx="30">
                  <c:v>72217</c:v>
                </c:pt>
                <c:pt idx="31">
                  <c:v>72226</c:v>
                </c:pt>
                <c:pt idx="32">
                  <c:v>72250</c:v>
                </c:pt>
                <c:pt idx="33">
                  <c:v>72260</c:v>
                </c:pt>
                <c:pt idx="34">
                  <c:v>72271</c:v>
                </c:pt>
                <c:pt idx="35">
                  <c:v>72285</c:v>
                </c:pt>
                <c:pt idx="36">
                  <c:v>72311</c:v>
                </c:pt>
                <c:pt idx="37">
                  <c:v>72333</c:v>
                </c:pt>
                <c:pt idx="38">
                  <c:v>72346</c:v>
                </c:pt>
                <c:pt idx="39">
                  <c:v>72349</c:v>
                </c:pt>
                <c:pt idx="40">
                  <c:v>72364</c:v>
                </c:pt>
                <c:pt idx="41">
                  <c:v>72375</c:v>
                </c:pt>
                <c:pt idx="42">
                  <c:v>72387</c:v>
                </c:pt>
                <c:pt idx="43">
                  <c:v>72393</c:v>
                </c:pt>
                <c:pt idx="44">
                  <c:v>72410</c:v>
                </c:pt>
                <c:pt idx="45">
                  <c:v>72428</c:v>
                </c:pt>
                <c:pt idx="46">
                  <c:v>72443</c:v>
                </c:pt>
                <c:pt idx="47">
                  <c:v>72451</c:v>
                </c:pt>
                <c:pt idx="48">
                  <c:v>72465</c:v>
                </c:pt>
                <c:pt idx="49">
                  <c:v>72479</c:v>
                </c:pt>
                <c:pt idx="50">
                  <c:v>72490</c:v>
                </c:pt>
                <c:pt idx="51">
                  <c:v>72495</c:v>
                </c:pt>
                <c:pt idx="52">
                  <c:v>72496</c:v>
                </c:pt>
                <c:pt idx="53">
                  <c:v>72504</c:v>
                </c:pt>
                <c:pt idx="54">
                  <c:v>72515</c:v>
                </c:pt>
                <c:pt idx="55">
                  <c:v>72536</c:v>
                </c:pt>
                <c:pt idx="56">
                  <c:v>72550</c:v>
                </c:pt>
                <c:pt idx="57">
                  <c:v>72554</c:v>
                </c:pt>
                <c:pt idx="58">
                  <c:v>72597</c:v>
                </c:pt>
                <c:pt idx="59">
                  <c:v>72633</c:v>
                </c:pt>
                <c:pt idx="60">
                  <c:v>72659</c:v>
                </c:pt>
                <c:pt idx="61">
                  <c:v>72678</c:v>
                </c:pt>
                <c:pt idx="62">
                  <c:v>72695</c:v>
                </c:pt>
                <c:pt idx="63">
                  <c:v>72714</c:v>
                </c:pt>
                <c:pt idx="64">
                  <c:v>72727</c:v>
                </c:pt>
                <c:pt idx="65">
                  <c:v>72760</c:v>
                </c:pt>
                <c:pt idx="66">
                  <c:v>72773</c:v>
                </c:pt>
                <c:pt idx="67">
                  <c:v>72795</c:v>
                </c:pt>
                <c:pt idx="68">
                  <c:v>72809</c:v>
                </c:pt>
                <c:pt idx="69">
                  <c:v>72836</c:v>
                </c:pt>
                <c:pt idx="70">
                  <c:v>72876</c:v>
                </c:pt>
                <c:pt idx="71">
                  <c:v>72889</c:v>
                </c:pt>
                <c:pt idx="72">
                  <c:v>72909</c:v>
                </c:pt>
                <c:pt idx="73">
                  <c:v>72939</c:v>
                </c:pt>
                <c:pt idx="74">
                  <c:v>72975</c:v>
                </c:pt>
                <c:pt idx="75">
                  <c:v>73003</c:v>
                </c:pt>
                <c:pt idx="76">
                  <c:v>73033</c:v>
                </c:pt>
                <c:pt idx="77">
                  <c:v>73061</c:v>
                </c:pt>
                <c:pt idx="78">
                  <c:v>73104</c:v>
                </c:pt>
                <c:pt idx="79">
                  <c:v>73139</c:v>
                </c:pt>
                <c:pt idx="80">
                  <c:v>73166</c:v>
                </c:pt>
                <c:pt idx="81">
                  <c:v>73221</c:v>
                </c:pt>
                <c:pt idx="82">
                  <c:v>73267</c:v>
                </c:pt>
                <c:pt idx="83">
                  <c:v>73295</c:v>
                </c:pt>
                <c:pt idx="84">
                  <c:v>73333</c:v>
                </c:pt>
                <c:pt idx="85">
                  <c:v>73366</c:v>
                </c:pt>
                <c:pt idx="86">
                  <c:v>73391</c:v>
                </c:pt>
                <c:pt idx="87">
                  <c:v>73424</c:v>
                </c:pt>
                <c:pt idx="88">
                  <c:v>73440</c:v>
                </c:pt>
                <c:pt idx="89">
                  <c:v>73471</c:v>
                </c:pt>
                <c:pt idx="90">
                  <c:v>73494</c:v>
                </c:pt>
                <c:pt idx="91">
                  <c:v>73506</c:v>
                </c:pt>
                <c:pt idx="92">
                  <c:v>73527</c:v>
                </c:pt>
                <c:pt idx="93">
                  <c:v>73541</c:v>
                </c:pt>
                <c:pt idx="94">
                  <c:v>73547</c:v>
                </c:pt>
                <c:pt idx="95">
                  <c:v>73558</c:v>
                </c:pt>
                <c:pt idx="96">
                  <c:v>73571</c:v>
                </c:pt>
                <c:pt idx="97">
                  <c:v>73575</c:v>
                </c:pt>
                <c:pt idx="98">
                  <c:v>73592</c:v>
                </c:pt>
                <c:pt idx="99">
                  <c:v>73601</c:v>
                </c:pt>
                <c:pt idx="100">
                  <c:v>73612</c:v>
                </c:pt>
                <c:pt idx="101">
                  <c:v>73631</c:v>
                </c:pt>
                <c:pt idx="102">
                  <c:v>73654</c:v>
                </c:pt>
                <c:pt idx="103">
                  <c:v>73669</c:v>
                </c:pt>
                <c:pt idx="104">
                  <c:v>73680</c:v>
                </c:pt>
                <c:pt idx="105">
                  <c:v>73700</c:v>
                </c:pt>
                <c:pt idx="106">
                  <c:v>73714</c:v>
                </c:pt>
                <c:pt idx="107">
                  <c:v>73725</c:v>
                </c:pt>
                <c:pt idx="108">
                  <c:v>73768</c:v>
                </c:pt>
                <c:pt idx="109">
                  <c:v>73780</c:v>
                </c:pt>
                <c:pt idx="110">
                  <c:v>73801</c:v>
                </c:pt>
                <c:pt idx="111">
                  <c:v>73830</c:v>
                </c:pt>
                <c:pt idx="112">
                  <c:v>73847</c:v>
                </c:pt>
                <c:pt idx="113">
                  <c:v>73878</c:v>
                </c:pt>
                <c:pt idx="114">
                  <c:v>73880</c:v>
                </c:pt>
                <c:pt idx="115">
                  <c:v>73898</c:v>
                </c:pt>
                <c:pt idx="116">
                  <c:v>73908</c:v>
                </c:pt>
                <c:pt idx="117">
                  <c:v>73931</c:v>
                </c:pt>
                <c:pt idx="118">
                  <c:v>73951</c:v>
                </c:pt>
                <c:pt idx="119">
                  <c:v>73976</c:v>
                </c:pt>
                <c:pt idx="120">
                  <c:v>74001</c:v>
                </c:pt>
                <c:pt idx="121">
                  <c:v>74022</c:v>
                </c:pt>
                <c:pt idx="122">
                  <c:v>74038</c:v>
                </c:pt>
                <c:pt idx="123">
                  <c:v>74052</c:v>
                </c:pt>
                <c:pt idx="124">
                  <c:v>74050</c:v>
                </c:pt>
                <c:pt idx="125">
                  <c:v>74074</c:v>
                </c:pt>
                <c:pt idx="126">
                  <c:v>74088</c:v>
                </c:pt>
                <c:pt idx="127">
                  <c:v>74108</c:v>
                </c:pt>
                <c:pt idx="128">
                  <c:v>74128</c:v>
                </c:pt>
                <c:pt idx="129">
                  <c:v>74157</c:v>
                </c:pt>
                <c:pt idx="130">
                  <c:v>74175</c:v>
                </c:pt>
                <c:pt idx="131">
                  <c:v>74185</c:v>
                </c:pt>
                <c:pt idx="132">
                  <c:v>74201</c:v>
                </c:pt>
                <c:pt idx="133">
                  <c:v>74208</c:v>
                </c:pt>
                <c:pt idx="134">
                  <c:v>74224</c:v>
                </c:pt>
                <c:pt idx="135">
                  <c:v>74251</c:v>
                </c:pt>
                <c:pt idx="136">
                  <c:v>74266</c:v>
                </c:pt>
                <c:pt idx="137">
                  <c:v>74288</c:v>
                </c:pt>
                <c:pt idx="138">
                  <c:v>74310</c:v>
                </c:pt>
                <c:pt idx="139">
                  <c:v>74323</c:v>
                </c:pt>
                <c:pt idx="140">
                  <c:v>74343</c:v>
                </c:pt>
                <c:pt idx="141">
                  <c:v>74363</c:v>
                </c:pt>
                <c:pt idx="142">
                  <c:v>74366</c:v>
                </c:pt>
                <c:pt idx="143">
                  <c:v>74391</c:v>
                </c:pt>
                <c:pt idx="144">
                  <c:v>74399</c:v>
                </c:pt>
                <c:pt idx="145">
                  <c:v>74417</c:v>
                </c:pt>
                <c:pt idx="146">
                  <c:v>74442</c:v>
                </c:pt>
                <c:pt idx="147">
                  <c:v>74478</c:v>
                </c:pt>
                <c:pt idx="148">
                  <c:v>74511</c:v>
                </c:pt>
                <c:pt idx="149">
                  <c:v>74544</c:v>
                </c:pt>
                <c:pt idx="150">
                  <c:v>74567</c:v>
                </c:pt>
                <c:pt idx="151">
                  <c:v>74584</c:v>
                </c:pt>
                <c:pt idx="152">
                  <c:v>74622</c:v>
                </c:pt>
                <c:pt idx="153">
                  <c:v>74652</c:v>
                </c:pt>
                <c:pt idx="154">
                  <c:v>74683</c:v>
                </c:pt>
                <c:pt idx="155">
                  <c:v>74730</c:v>
                </c:pt>
                <c:pt idx="156">
                  <c:v>74756</c:v>
                </c:pt>
                <c:pt idx="157">
                  <c:v>74784</c:v>
                </c:pt>
                <c:pt idx="158">
                  <c:v>74820</c:v>
                </c:pt>
                <c:pt idx="159">
                  <c:v>74855</c:v>
                </c:pt>
                <c:pt idx="160">
                  <c:v>74859</c:v>
                </c:pt>
                <c:pt idx="161">
                  <c:v>74868</c:v>
                </c:pt>
                <c:pt idx="162">
                  <c:v>74880</c:v>
                </c:pt>
                <c:pt idx="163">
                  <c:v>74880</c:v>
                </c:pt>
                <c:pt idx="164">
                  <c:v>74899</c:v>
                </c:pt>
                <c:pt idx="165">
                  <c:v>74914</c:v>
                </c:pt>
                <c:pt idx="166">
                  <c:v>74925</c:v>
                </c:pt>
                <c:pt idx="167">
                  <c:v>74943</c:v>
                </c:pt>
                <c:pt idx="168">
                  <c:v>74964</c:v>
                </c:pt>
                <c:pt idx="169">
                  <c:v>74981</c:v>
                </c:pt>
                <c:pt idx="170">
                  <c:v>74994</c:v>
                </c:pt>
                <c:pt idx="171">
                  <c:v>75018</c:v>
                </c:pt>
                <c:pt idx="172">
                  <c:v>75045</c:v>
                </c:pt>
                <c:pt idx="173">
                  <c:v>75076</c:v>
                </c:pt>
                <c:pt idx="174">
                  <c:v>75118</c:v>
                </c:pt>
                <c:pt idx="175">
                  <c:v>75155</c:v>
                </c:pt>
                <c:pt idx="176">
                  <c:v>75177</c:v>
                </c:pt>
                <c:pt idx="177">
                  <c:v>75203</c:v>
                </c:pt>
                <c:pt idx="178">
                  <c:v>75235</c:v>
                </c:pt>
                <c:pt idx="179">
                  <c:v>75266</c:v>
                </c:pt>
                <c:pt idx="180">
                  <c:v>75292</c:v>
                </c:pt>
                <c:pt idx="181">
                  <c:v>75326</c:v>
                </c:pt>
                <c:pt idx="182">
                  <c:v>75372</c:v>
                </c:pt>
                <c:pt idx="183">
                  <c:v>75403</c:v>
                </c:pt>
                <c:pt idx="184">
                  <c:v>75445</c:v>
                </c:pt>
                <c:pt idx="185">
                  <c:v>75479</c:v>
                </c:pt>
                <c:pt idx="186">
                  <c:v>75531</c:v>
                </c:pt>
                <c:pt idx="187">
                  <c:v>75568</c:v>
                </c:pt>
                <c:pt idx="188">
                  <c:v>75617</c:v>
                </c:pt>
                <c:pt idx="189">
                  <c:v>75654</c:v>
                </c:pt>
                <c:pt idx="190">
                  <c:v>75676</c:v>
                </c:pt>
                <c:pt idx="191">
                  <c:v>75727</c:v>
                </c:pt>
                <c:pt idx="192">
                  <c:v>75755</c:v>
                </c:pt>
                <c:pt idx="193">
                  <c:v>75793</c:v>
                </c:pt>
                <c:pt idx="194">
                  <c:v>75808</c:v>
                </c:pt>
                <c:pt idx="195">
                  <c:v>75826</c:v>
                </c:pt>
                <c:pt idx="196">
                  <c:v>75847</c:v>
                </c:pt>
                <c:pt idx="197">
                  <c:v>75875</c:v>
                </c:pt>
                <c:pt idx="198">
                  <c:v>75904</c:v>
                </c:pt>
                <c:pt idx="199">
                  <c:v>75927</c:v>
                </c:pt>
                <c:pt idx="200">
                  <c:v>75939</c:v>
                </c:pt>
                <c:pt idx="201">
                  <c:v>75969</c:v>
                </c:pt>
                <c:pt idx="202">
                  <c:v>76000</c:v>
                </c:pt>
                <c:pt idx="203">
                  <c:v>76012</c:v>
                </c:pt>
                <c:pt idx="204">
                  <c:v>76041</c:v>
                </c:pt>
                <c:pt idx="205">
                  <c:v>76074</c:v>
                </c:pt>
                <c:pt idx="206">
                  <c:v>76101</c:v>
                </c:pt>
                <c:pt idx="207">
                  <c:v>76122</c:v>
                </c:pt>
                <c:pt idx="208">
                  <c:v>76153</c:v>
                </c:pt>
                <c:pt idx="209">
                  <c:v>76181</c:v>
                </c:pt>
                <c:pt idx="210">
                  <c:v>76214</c:v>
                </c:pt>
                <c:pt idx="211">
                  <c:v>76245</c:v>
                </c:pt>
                <c:pt idx="212">
                  <c:v>76270</c:v>
                </c:pt>
                <c:pt idx="213">
                  <c:v>76277</c:v>
                </c:pt>
                <c:pt idx="214">
                  <c:v>76300</c:v>
                </c:pt>
                <c:pt idx="215">
                  <c:v>76313</c:v>
                </c:pt>
                <c:pt idx="216">
                  <c:v>76341</c:v>
                </c:pt>
                <c:pt idx="217">
                  <c:v>76357</c:v>
                </c:pt>
                <c:pt idx="218">
                  <c:v>76387</c:v>
                </c:pt>
                <c:pt idx="219">
                  <c:v>76417</c:v>
                </c:pt>
                <c:pt idx="220">
                  <c:v>76460</c:v>
                </c:pt>
                <c:pt idx="221">
                  <c:v>76484</c:v>
                </c:pt>
                <c:pt idx="222">
                  <c:v>76525</c:v>
                </c:pt>
                <c:pt idx="223">
                  <c:v>76554</c:v>
                </c:pt>
                <c:pt idx="224">
                  <c:v>76594</c:v>
                </c:pt>
                <c:pt idx="225">
                  <c:v>76635</c:v>
                </c:pt>
                <c:pt idx="226">
                  <c:v>76656</c:v>
                </c:pt>
                <c:pt idx="227">
                  <c:v>76653</c:v>
                </c:pt>
                <c:pt idx="228">
                  <c:v>76660</c:v>
                </c:pt>
                <c:pt idx="229">
                  <c:v>76676</c:v>
                </c:pt>
                <c:pt idx="230">
                  <c:v>76690</c:v>
                </c:pt>
                <c:pt idx="231">
                  <c:v>76692</c:v>
                </c:pt>
                <c:pt idx="232">
                  <c:v>76708</c:v>
                </c:pt>
                <c:pt idx="233">
                  <c:v>76735</c:v>
                </c:pt>
                <c:pt idx="234">
                  <c:v>76750</c:v>
                </c:pt>
                <c:pt idx="235">
                  <c:v>76763</c:v>
                </c:pt>
                <c:pt idx="236">
                  <c:v>76774</c:v>
                </c:pt>
                <c:pt idx="237">
                  <c:v>76788</c:v>
                </c:pt>
                <c:pt idx="238">
                  <c:v>76790</c:v>
                </c:pt>
                <c:pt idx="239">
                  <c:v>76804</c:v>
                </c:pt>
                <c:pt idx="240">
                  <c:v>76806</c:v>
                </c:pt>
                <c:pt idx="241">
                  <c:v>76813</c:v>
                </c:pt>
                <c:pt idx="242">
                  <c:v>76831</c:v>
                </c:pt>
                <c:pt idx="243">
                  <c:v>76773</c:v>
                </c:pt>
                <c:pt idx="244">
                  <c:v>76792</c:v>
                </c:pt>
                <c:pt idx="245">
                  <c:v>76800</c:v>
                </c:pt>
                <c:pt idx="246">
                  <c:v>76816</c:v>
                </c:pt>
                <c:pt idx="247">
                  <c:v>76833</c:v>
                </c:pt>
                <c:pt idx="248">
                  <c:v>76908</c:v>
                </c:pt>
                <c:pt idx="249">
                  <c:v>76916</c:v>
                </c:pt>
                <c:pt idx="250">
                  <c:v>76931</c:v>
                </c:pt>
                <c:pt idx="251">
                  <c:v>76944</c:v>
                </c:pt>
                <c:pt idx="252">
                  <c:v>76957</c:v>
                </c:pt>
                <c:pt idx="253">
                  <c:v>76979</c:v>
                </c:pt>
                <c:pt idx="254">
                  <c:v>76984</c:v>
                </c:pt>
                <c:pt idx="255">
                  <c:v>77011</c:v>
                </c:pt>
                <c:pt idx="256">
                  <c:v>77027</c:v>
                </c:pt>
                <c:pt idx="257">
                  <c:v>77051</c:v>
                </c:pt>
                <c:pt idx="258">
                  <c:v>77059</c:v>
                </c:pt>
                <c:pt idx="259">
                  <c:v>77078</c:v>
                </c:pt>
                <c:pt idx="260">
                  <c:v>77096</c:v>
                </c:pt>
                <c:pt idx="261">
                  <c:v>77110</c:v>
                </c:pt>
                <c:pt idx="262">
                  <c:v>77139</c:v>
                </c:pt>
                <c:pt idx="263">
                  <c:v>77152</c:v>
                </c:pt>
                <c:pt idx="264">
                  <c:v>77152</c:v>
                </c:pt>
                <c:pt idx="265">
                  <c:v>77170</c:v>
                </c:pt>
                <c:pt idx="266">
                  <c:v>77185</c:v>
                </c:pt>
                <c:pt idx="267">
                  <c:v>77192</c:v>
                </c:pt>
                <c:pt idx="268">
                  <c:v>77220</c:v>
                </c:pt>
                <c:pt idx="269">
                  <c:v>77257</c:v>
                </c:pt>
                <c:pt idx="270">
                  <c:v>77278</c:v>
                </c:pt>
                <c:pt idx="271">
                  <c:v>77303</c:v>
                </c:pt>
                <c:pt idx="272">
                  <c:v>77312</c:v>
                </c:pt>
                <c:pt idx="273">
                  <c:v>77323</c:v>
                </c:pt>
                <c:pt idx="274">
                  <c:v>77326</c:v>
                </c:pt>
                <c:pt idx="275">
                  <c:v>77355</c:v>
                </c:pt>
                <c:pt idx="276">
                  <c:v>77381</c:v>
                </c:pt>
                <c:pt idx="277">
                  <c:v>77347</c:v>
                </c:pt>
                <c:pt idx="278">
                  <c:v>77350</c:v>
                </c:pt>
                <c:pt idx="279">
                  <c:v>77376</c:v>
                </c:pt>
                <c:pt idx="280">
                  <c:v>77404</c:v>
                </c:pt>
                <c:pt idx="281">
                  <c:v>77444</c:v>
                </c:pt>
                <c:pt idx="282">
                  <c:v>77477</c:v>
                </c:pt>
                <c:pt idx="283">
                  <c:v>77501</c:v>
                </c:pt>
                <c:pt idx="284">
                  <c:v>77517</c:v>
                </c:pt>
                <c:pt idx="285">
                  <c:v>77553</c:v>
                </c:pt>
                <c:pt idx="286">
                  <c:v>77576</c:v>
                </c:pt>
                <c:pt idx="287">
                  <c:v>77591</c:v>
                </c:pt>
                <c:pt idx="288">
                  <c:v>77611</c:v>
                </c:pt>
                <c:pt idx="289">
                  <c:v>77629</c:v>
                </c:pt>
                <c:pt idx="290">
                  <c:v>77645</c:v>
                </c:pt>
                <c:pt idx="291">
                  <c:v>77686</c:v>
                </c:pt>
                <c:pt idx="292">
                  <c:v>77697</c:v>
                </c:pt>
                <c:pt idx="293">
                  <c:v>77721</c:v>
                </c:pt>
                <c:pt idx="294">
                  <c:v>77734</c:v>
                </c:pt>
                <c:pt idx="295">
                  <c:v>77756</c:v>
                </c:pt>
                <c:pt idx="296">
                  <c:v>77799</c:v>
                </c:pt>
                <c:pt idx="297">
                  <c:v>77817</c:v>
                </c:pt>
                <c:pt idx="298">
                  <c:v>77832</c:v>
                </c:pt>
                <c:pt idx="299">
                  <c:v>77840</c:v>
                </c:pt>
                <c:pt idx="300">
                  <c:v>77860</c:v>
                </c:pt>
                <c:pt idx="301">
                  <c:v>77873</c:v>
                </c:pt>
                <c:pt idx="302">
                  <c:v>77882</c:v>
                </c:pt>
                <c:pt idx="303">
                  <c:v>77888</c:v>
                </c:pt>
                <c:pt idx="304">
                  <c:v>77903</c:v>
                </c:pt>
                <c:pt idx="305">
                  <c:v>77918</c:v>
                </c:pt>
                <c:pt idx="306">
                  <c:v>77927</c:v>
                </c:pt>
                <c:pt idx="307">
                  <c:v>77935</c:v>
                </c:pt>
                <c:pt idx="308">
                  <c:v>77952</c:v>
                </c:pt>
                <c:pt idx="309">
                  <c:v>77957</c:v>
                </c:pt>
                <c:pt idx="310">
                  <c:v>77978</c:v>
                </c:pt>
                <c:pt idx="311">
                  <c:v>77995</c:v>
                </c:pt>
                <c:pt idx="312">
                  <c:v>78021</c:v>
                </c:pt>
                <c:pt idx="313">
                  <c:v>78033</c:v>
                </c:pt>
                <c:pt idx="314">
                  <c:v>78066</c:v>
                </c:pt>
                <c:pt idx="315">
                  <c:v>78080</c:v>
                </c:pt>
                <c:pt idx="316">
                  <c:v>78101</c:v>
                </c:pt>
                <c:pt idx="317">
                  <c:v>78119</c:v>
                </c:pt>
                <c:pt idx="318">
                  <c:v>78155</c:v>
                </c:pt>
                <c:pt idx="319">
                  <c:v>78177</c:v>
                </c:pt>
                <c:pt idx="320">
                  <c:v>78195</c:v>
                </c:pt>
                <c:pt idx="321">
                  <c:v>78199</c:v>
                </c:pt>
                <c:pt idx="322">
                  <c:v>78228</c:v>
                </c:pt>
                <c:pt idx="323">
                  <c:v>78247</c:v>
                </c:pt>
                <c:pt idx="324">
                  <c:v>78255</c:v>
                </c:pt>
                <c:pt idx="325">
                  <c:v>78277</c:v>
                </c:pt>
                <c:pt idx="326">
                  <c:v>78294</c:v>
                </c:pt>
                <c:pt idx="327">
                  <c:v>78317</c:v>
                </c:pt>
                <c:pt idx="328">
                  <c:v>78325</c:v>
                </c:pt>
                <c:pt idx="329">
                  <c:v>78370</c:v>
                </c:pt>
                <c:pt idx="330">
                  <c:v>78392</c:v>
                </c:pt>
                <c:pt idx="331">
                  <c:v>78408</c:v>
                </c:pt>
                <c:pt idx="332">
                  <c:v>78431</c:v>
                </c:pt>
                <c:pt idx="333">
                  <c:v>78452</c:v>
                </c:pt>
                <c:pt idx="334">
                  <c:v>78479</c:v>
                </c:pt>
                <c:pt idx="335">
                  <c:v>78521</c:v>
                </c:pt>
                <c:pt idx="336">
                  <c:v>78530</c:v>
                </c:pt>
                <c:pt idx="337">
                  <c:v>78552</c:v>
                </c:pt>
                <c:pt idx="338">
                  <c:v>78567</c:v>
                </c:pt>
                <c:pt idx="339">
                  <c:v>78593</c:v>
                </c:pt>
                <c:pt idx="340">
                  <c:v>78623</c:v>
                </c:pt>
                <c:pt idx="341">
                  <c:v>78639</c:v>
                </c:pt>
                <c:pt idx="342">
                  <c:v>78654</c:v>
                </c:pt>
                <c:pt idx="343">
                  <c:v>78682</c:v>
                </c:pt>
                <c:pt idx="344">
                  <c:v>78706</c:v>
                </c:pt>
                <c:pt idx="345">
                  <c:v>78721</c:v>
                </c:pt>
                <c:pt idx="346">
                  <c:v>78743</c:v>
                </c:pt>
                <c:pt idx="347">
                  <c:v>78772</c:v>
                </c:pt>
                <c:pt idx="348">
                  <c:v>78793</c:v>
                </c:pt>
                <c:pt idx="349">
                  <c:v>78799</c:v>
                </c:pt>
                <c:pt idx="350">
                  <c:v>78812</c:v>
                </c:pt>
                <c:pt idx="351">
                  <c:v>78820</c:v>
                </c:pt>
                <c:pt idx="352">
                  <c:v>78840</c:v>
                </c:pt>
                <c:pt idx="353">
                  <c:v>78861</c:v>
                </c:pt>
                <c:pt idx="354">
                  <c:v>78884</c:v>
                </c:pt>
                <c:pt idx="355">
                  <c:v>78898</c:v>
                </c:pt>
                <c:pt idx="356">
                  <c:v>78909</c:v>
                </c:pt>
                <c:pt idx="357">
                  <c:v>78924</c:v>
                </c:pt>
                <c:pt idx="358">
                  <c:v>78950</c:v>
                </c:pt>
                <c:pt idx="359">
                  <c:v>78972</c:v>
                </c:pt>
                <c:pt idx="360">
                  <c:v>78986</c:v>
                </c:pt>
                <c:pt idx="361">
                  <c:v>79013</c:v>
                </c:pt>
                <c:pt idx="362">
                  <c:v>79011</c:v>
                </c:pt>
                <c:pt idx="363">
                  <c:v>79020</c:v>
                </c:pt>
                <c:pt idx="364">
                  <c:v>79045</c:v>
                </c:pt>
                <c:pt idx="365">
                  <c:v>79079</c:v>
                </c:pt>
                <c:pt idx="366">
                  <c:v>79094</c:v>
                </c:pt>
                <c:pt idx="367">
                  <c:v>79127</c:v>
                </c:pt>
                <c:pt idx="368">
                  <c:v>79152</c:v>
                </c:pt>
                <c:pt idx="369">
                  <c:v>79171</c:v>
                </c:pt>
                <c:pt idx="370">
                  <c:v>79205</c:v>
                </c:pt>
                <c:pt idx="371">
                  <c:v>79231</c:v>
                </c:pt>
                <c:pt idx="372">
                  <c:v>79244</c:v>
                </c:pt>
                <c:pt idx="373">
                  <c:v>79264</c:v>
                </c:pt>
                <c:pt idx="374">
                  <c:v>79268</c:v>
                </c:pt>
                <c:pt idx="375">
                  <c:v>79223</c:v>
                </c:pt>
                <c:pt idx="376">
                  <c:v>79236</c:v>
                </c:pt>
                <c:pt idx="377">
                  <c:v>79240</c:v>
                </c:pt>
                <c:pt idx="378">
                  <c:v>79257</c:v>
                </c:pt>
                <c:pt idx="379">
                  <c:v>79264</c:v>
                </c:pt>
                <c:pt idx="380">
                  <c:v>79271</c:v>
                </c:pt>
                <c:pt idx="381">
                  <c:v>79319</c:v>
                </c:pt>
                <c:pt idx="382">
                  <c:v>79338</c:v>
                </c:pt>
                <c:pt idx="383">
                  <c:v>79347</c:v>
                </c:pt>
                <c:pt idx="384">
                  <c:v>79363</c:v>
                </c:pt>
                <c:pt idx="385">
                  <c:v>79362</c:v>
                </c:pt>
                <c:pt idx="386">
                  <c:v>79389</c:v>
                </c:pt>
                <c:pt idx="387">
                  <c:v>79407</c:v>
                </c:pt>
                <c:pt idx="388">
                  <c:v>79415</c:v>
                </c:pt>
                <c:pt idx="389">
                  <c:v>79409</c:v>
                </c:pt>
                <c:pt idx="390">
                  <c:v>79415</c:v>
                </c:pt>
                <c:pt idx="391">
                  <c:v>79426</c:v>
                </c:pt>
                <c:pt idx="392">
                  <c:v>79421</c:v>
                </c:pt>
                <c:pt idx="393">
                  <c:v>79421</c:v>
                </c:pt>
                <c:pt idx="394">
                  <c:v>79433</c:v>
                </c:pt>
                <c:pt idx="395">
                  <c:v>79437</c:v>
                </c:pt>
                <c:pt idx="396">
                  <c:v>79456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B-4798-93D8-E149E8F538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Sheet1!$C$2:$C$398</c:f>
              <c:numCache>
                <c:formatCode>General</c:formatCode>
                <c:ptCount val="397"/>
                <c:pt idx="0">
                  <c:v>57663</c:v>
                </c:pt>
                <c:pt idx="1">
                  <c:v>57682</c:v>
                </c:pt>
                <c:pt idx="2">
                  <c:v>57694</c:v>
                </c:pt>
                <c:pt idx="3">
                  <c:v>57719</c:v>
                </c:pt>
                <c:pt idx="4">
                  <c:v>57740</c:v>
                </c:pt>
                <c:pt idx="5">
                  <c:v>57751</c:v>
                </c:pt>
                <c:pt idx="6">
                  <c:v>57750</c:v>
                </c:pt>
                <c:pt idx="7">
                  <c:v>57765</c:v>
                </c:pt>
                <c:pt idx="8">
                  <c:v>57788</c:v>
                </c:pt>
                <c:pt idx="9">
                  <c:v>57814</c:v>
                </c:pt>
                <c:pt idx="10">
                  <c:v>57834</c:v>
                </c:pt>
                <c:pt idx="11">
                  <c:v>57846</c:v>
                </c:pt>
                <c:pt idx="12">
                  <c:v>57856</c:v>
                </c:pt>
                <c:pt idx="13">
                  <c:v>57854</c:v>
                </c:pt>
                <c:pt idx="14">
                  <c:v>57870</c:v>
                </c:pt>
                <c:pt idx="15">
                  <c:v>57876</c:v>
                </c:pt>
                <c:pt idx="16">
                  <c:v>57886</c:v>
                </c:pt>
                <c:pt idx="17">
                  <c:v>57899</c:v>
                </c:pt>
                <c:pt idx="18">
                  <c:v>57923</c:v>
                </c:pt>
                <c:pt idx="19">
                  <c:v>57944</c:v>
                </c:pt>
                <c:pt idx="20">
                  <c:v>57968</c:v>
                </c:pt>
                <c:pt idx="21">
                  <c:v>57986</c:v>
                </c:pt>
                <c:pt idx="22">
                  <c:v>58007</c:v>
                </c:pt>
                <c:pt idx="23">
                  <c:v>58018</c:v>
                </c:pt>
                <c:pt idx="24">
                  <c:v>58047</c:v>
                </c:pt>
                <c:pt idx="25">
                  <c:v>58089</c:v>
                </c:pt>
                <c:pt idx="26">
                  <c:v>58104</c:v>
                </c:pt>
                <c:pt idx="27">
                  <c:v>58118</c:v>
                </c:pt>
                <c:pt idx="28">
                  <c:v>58130</c:v>
                </c:pt>
                <c:pt idx="29">
                  <c:v>58140</c:v>
                </c:pt>
                <c:pt idx="30">
                  <c:v>58155</c:v>
                </c:pt>
                <c:pt idx="31">
                  <c:v>58164</c:v>
                </c:pt>
                <c:pt idx="32">
                  <c:v>58179</c:v>
                </c:pt>
                <c:pt idx="33">
                  <c:v>58197</c:v>
                </c:pt>
                <c:pt idx="34">
                  <c:v>58216</c:v>
                </c:pt>
                <c:pt idx="35">
                  <c:v>58228</c:v>
                </c:pt>
                <c:pt idx="36">
                  <c:v>58256</c:v>
                </c:pt>
                <c:pt idx="37">
                  <c:v>58269</c:v>
                </c:pt>
                <c:pt idx="38">
                  <c:v>58284</c:v>
                </c:pt>
                <c:pt idx="39">
                  <c:v>58294</c:v>
                </c:pt>
                <c:pt idx="40">
                  <c:v>58306</c:v>
                </c:pt>
                <c:pt idx="41">
                  <c:v>58327</c:v>
                </c:pt>
                <c:pt idx="42">
                  <c:v>58340</c:v>
                </c:pt>
                <c:pt idx="43">
                  <c:v>58346</c:v>
                </c:pt>
                <c:pt idx="44">
                  <c:v>58359</c:v>
                </c:pt>
                <c:pt idx="45">
                  <c:v>58382</c:v>
                </c:pt>
                <c:pt idx="46">
                  <c:v>58398</c:v>
                </c:pt>
                <c:pt idx="47">
                  <c:v>58414</c:v>
                </c:pt>
                <c:pt idx="48">
                  <c:v>58425</c:v>
                </c:pt>
                <c:pt idx="49">
                  <c:v>58438</c:v>
                </c:pt>
                <c:pt idx="50">
                  <c:v>58455</c:v>
                </c:pt>
                <c:pt idx="51">
                  <c:v>58465</c:v>
                </c:pt>
                <c:pt idx="52">
                  <c:v>58475</c:v>
                </c:pt>
                <c:pt idx="53">
                  <c:v>58483</c:v>
                </c:pt>
                <c:pt idx="54">
                  <c:v>58502</c:v>
                </c:pt>
                <c:pt idx="55">
                  <c:v>58519</c:v>
                </c:pt>
                <c:pt idx="56">
                  <c:v>58545</c:v>
                </c:pt>
                <c:pt idx="57">
                  <c:v>58560</c:v>
                </c:pt>
                <c:pt idx="58">
                  <c:v>58583</c:v>
                </c:pt>
                <c:pt idx="59">
                  <c:v>58591</c:v>
                </c:pt>
                <c:pt idx="60">
                  <c:v>58620</c:v>
                </c:pt>
                <c:pt idx="61">
                  <c:v>58638</c:v>
                </c:pt>
                <c:pt idx="62">
                  <c:v>58656</c:v>
                </c:pt>
                <c:pt idx="63">
                  <c:v>58664</c:v>
                </c:pt>
                <c:pt idx="64">
                  <c:v>58675</c:v>
                </c:pt>
                <c:pt idx="65">
                  <c:v>58690</c:v>
                </c:pt>
                <c:pt idx="66">
                  <c:v>58694</c:v>
                </c:pt>
                <c:pt idx="67">
                  <c:v>58714</c:v>
                </c:pt>
                <c:pt idx="68">
                  <c:v>58725</c:v>
                </c:pt>
                <c:pt idx="69">
                  <c:v>58750</c:v>
                </c:pt>
                <c:pt idx="70">
                  <c:v>58772</c:v>
                </c:pt>
                <c:pt idx="71">
                  <c:v>58796</c:v>
                </c:pt>
                <c:pt idx="72">
                  <c:v>58824</c:v>
                </c:pt>
                <c:pt idx="73">
                  <c:v>58852</c:v>
                </c:pt>
                <c:pt idx="74">
                  <c:v>58875</c:v>
                </c:pt>
                <c:pt idx="75">
                  <c:v>58894</c:v>
                </c:pt>
                <c:pt idx="76">
                  <c:v>58912</c:v>
                </c:pt>
                <c:pt idx="77">
                  <c:v>58935</c:v>
                </c:pt>
                <c:pt idx="78">
                  <c:v>58960</c:v>
                </c:pt>
                <c:pt idx="79">
                  <c:v>58982</c:v>
                </c:pt>
                <c:pt idx="80">
                  <c:v>59003</c:v>
                </c:pt>
                <c:pt idx="81">
                  <c:v>59081</c:v>
                </c:pt>
                <c:pt idx="82">
                  <c:v>59154</c:v>
                </c:pt>
                <c:pt idx="83">
                  <c:v>59174</c:v>
                </c:pt>
                <c:pt idx="84">
                  <c:v>59209</c:v>
                </c:pt>
                <c:pt idx="85">
                  <c:v>59242</c:v>
                </c:pt>
                <c:pt idx="86">
                  <c:v>59261</c:v>
                </c:pt>
                <c:pt idx="87">
                  <c:v>59291</c:v>
                </c:pt>
                <c:pt idx="88">
                  <c:v>59312</c:v>
                </c:pt>
                <c:pt idx="89">
                  <c:v>59331</c:v>
                </c:pt>
                <c:pt idx="90">
                  <c:v>59346</c:v>
                </c:pt>
                <c:pt idx="91">
                  <c:v>59369</c:v>
                </c:pt>
                <c:pt idx="92">
                  <c:v>59389</c:v>
                </c:pt>
                <c:pt idx="93">
                  <c:v>59407</c:v>
                </c:pt>
                <c:pt idx="94">
                  <c:v>59423</c:v>
                </c:pt>
                <c:pt idx="95">
                  <c:v>59436</c:v>
                </c:pt>
                <c:pt idx="96">
                  <c:v>59456</c:v>
                </c:pt>
                <c:pt idx="97">
                  <c:v>59476</c:v>
                </c:pt>
                <c:pt idx="98">
                  <c:v>59491</c:v>
                </c:pt>
                <c:pt idx="99">
                  <c:v>59508</c:v>
                </c:pt>
                <c:pt idx="100">
                  <c:v>59521</c:v>
                </c:pt>
                <c:pt idx="101">
                  <c:v>59554</c:v>
                </c:pt>
                <c:pt idx="102">
                  <c:v>59577</c:v>
                </c:pt>
                <c:pt idx="103">
                  <c:v>59588</c:v>
                </c:pt>
                <c:pt idx="104">
                  <c:v>59592</c:v>
                </c:pt>
                <c:pt idx="105">
                  <c:v>59612</c:v>
                </c:pt>
                <c:pt idx="106">
                  <c:v>59650</c:v>
                </c:pt>
                <c:pt idx="107">
                  <c:v>59675</c:v>
                </c:pt>
                <c:pt idx="108">
                  <c:v>59704</c:v>
                </c:pt>
                <c:pt idx="109">
                  <c:v>59718</c:v>
                </c:pt>
                <c:pt idx="110">
                  <c:v>59735</c:v>
                </c:pt>
                <c:pt idx="111">
                  <c:v>59762</c:v>
                </c:pt>
                <c:pt idx="112">
                  <c:v>59783</c:v>
                </c:pt>
                <c:pt idx="113">
                  <c:v>59806</c:v>
                </c:pt>
                <c:pt idx="114">
                  <c:v>59825</c:v>
                </c:pt>
                <c:pt idx="115">
                  <c:v>59852</c:v>
                </c:pt>
                <c:pt idx="116">
                  <c:v>59870</c:v>
                </c:pt>
                <c:pt idx="117">
                  <c:v>59889</c:v>
                </c:pt>
                <c:pt idx="118">
                  <c:v>59910</c:v>
                </c:pt>
                <c:pt idx="119">
                  <c:v>59924</c:v>
                </c:pt>
                <c:pt idx="120">
                  <c:v>59941</c:v>
                </c:pt>
                <c:pt idx="121">
                  <c:v>59961</c:v>
                </c:pt>
                <c:pt idx="122">
                  <c:v>59978</c:v>
                </c:pt>
                <c:pt idx="123">
                  <c:v>59995</c:v>
                </c:pt>
                <c:pt idx="124">
                  <c:v>60012</c:v>
                </c:pt>
                <c:pt idx="125">
                  <c:v>60029</c:v>
                </c:pt>
                <c:pt idx="126">
                  <c:v>60046</c:v>
                </c:pt>
                <c:pt idx="127">
                  <c:v>60073</c:v>
                </c:pt>
                <c:pt idx="128">
                  <c:v>60098</c:v>
                </c:pt>
                <c:pt idx="129">
                  <c:v>60121</c:v>
                </c:pt>
                <c:pt idx="130">
                  <c:v>60133</c:v>
                </c:pt>
                <c:pt idx="131">
                  <c:v>60144</c:v>
                </c:pt>
                <c:pt idx="132">
                  <c:v>60176</c:v>
                </c:pt>
                <c:pt idx="133">
                  <c:v>60192</c:v>
                </c:pt>
                <c:pt idx="134">
                  <c:v>60213</c:v>
                </c:pt>
                <c:pt idx="135">
                  <c:v>60228</c:v>
                </c:pt>
                <c:pt idx="136">
                  <c:v>60240</c:v>
                </c:pt>
                <c:pt idx="137">
                  <c:v>60254</c:v>
                </c:pt>
                <c:pt idx="138">
                  <c:v>60279</c:v>
                </c:pt>
                <c:pt idx="139">
                  <c:v>60291</c:v>
                </c:pt>
                <c:pt idx="140">
                  <c:v>60313</c:v>
                </c:pt>
                <c:pt idx="141">
                  <c:v>60344</c:v>
                </c:pt>
                <c:pt idx="142">
                  <c:v>60350</c:v>
                </c:pt>
                <c:pt idx="143">
                  <c:v>60369</c:v>
                </c:pt>
                <c:pt idx="144">
                  <c:v>60381</c:v>
                </c:pt>
                <c:pt idx="145">
                  <c:v>60388</c:v>
                </c:pt>
                <c:pt idx="146">
                  <c:v>60406</c:v>
                </c:pt>
                <c:pt idx="147">
                  <c:v>60439</c:v>
                </c:pt>
                <c:pt idx="148">
                  <c:v>60473</c:v>
                </c:pt>
                <c:pt idx="149">
                  <c:v>60511</c:v>
                </c:pt>
                <c:pt idx="150">
                  <c:v>60549</c:v>
                </c:pt>
                <c:pt idx="151">
                  <c:v>60570</c:v>
                </c:pt>
                <c:pt idx="152">
                  <c:v>60612</c:v>
                </c:pt>
                <c:pt idx="153">
                  <c:v>60655</c:v>
                </c:pt>
                <c:pt idx="154">
                  <c:v>60685</c:v>
                </c:pt>
                <c:pt idx="155">
                  <c:v>60738</c:v>
                </c:pt>
                <c:pt idx="156">
                  <c:v>60747</c:v>
                </c:pt>
                <c:pt idx="157">
                  <c:v>60792</c:v>
                </c:pt>
                <c:pt idx="158">
                  <c:v>60825</c:v>
                </c:pt>
                <c:pt idx="159">
                  <c:v>60858</c:v>
                </c:pt>
                <c:pt idx="160">
                  <c:v>60888</c:v>
                </c:pt>
                <c:pt idx="161">
                  <c:v>60914</c:v>
                </c:pt>
                <c:pt idx="162">
                  <c:v>60944</c:v>
                </c:pt>
                <c:pt idx="163">
                  <c:v>60972</c:v>
                </c:pt>
                <c:pt idx="164">
                  <c:v>60994</c:v>
                </c:pt>
                <c:pt idx="165">
                  <c:v>61027</c:v>
                </c:pt>
                <c:pt idx="166">
                  <c:v>61073</c:v>
                </c:pt>
                <c:pt idx="167">
                  <c:v>61111</c:v>
                </c:pt>
                <c:pt idx="168">
                  <c:v>61162</c:v>
                </c:pt>
                <c:pt idx="169">
                  <c:v>61200</c:v>
                </c:pt>
                <c:pt idx="170">
                  <c:v>61234</c:v>
                </c:pt>
                <c:pt idx="171">
                  <c:v>61272</c:v>
                </c:pt>
                <c:pt idx="172">
                  <c:v>61306</c:v>
                </c:pt>
                <c:pt idx="173">
                  <c:v>61347</c:v>
                </c:pt>
                <c:pt idx="174">
                  <c:v>61397</c:v>
                </c:pt>
                <c:pt idx="175">
                  <c:v>61429</c:v>
                </c:pt>
                <c:pt idx="176">
                  <c:v>61458</c:v>
                </c:pt>
                <c:pt idx="177">
                  <c:v>61478</c:v>
                </c:pt>
                <c:pt idx="178">
                  <c:v>61514</c:v>
                </c:pt>
                <c:pt idx="179">
                  <c:v>61558</c:v>
                </c:pt>
                <c:pt idx="180">
                  <c:v>61608</c:v>
                </c:pt>
                <c:pt idx="181">
                  <c:v>61654</c:v>
                </c:pt>
                <c:pt idx="182">
                  <c:v>61704</c:v>
                </c:pt>
                <c:pt idx="183">
                  <c:v>61735</c:v>
                </c:pt>
                <c:pt idx="184">
                  <c:v>61772</c:v>
                </c:pt>
                <c:pt idx="185">
                  <c:v>61811</c:v>
                </c:pt>
                <c:pt idx="186">
                  <c:v>61878</c:v>
                </c:pt>
                <c:pt idx="187">
                  <c:v>61931</c:v>
                </c:pt>
                <c:pt idx="188">
                  <c:v>61989</c:v>
                </c:pt>
                <c:pt idx="189">
                  <c:v>62035</c:v>
                </c:pt>
                <c:pt idx="190">
                  <c:v>62068</c:v>
                </c:pt>
                <c:pt idx="191">
                  <c:v>62122</c:v>
                </c:pt>
                <c:pt idx="192">
                  <c:v>62206</c:v>
                </c:pt>
                <c:pt idx="193">
                  <c:v>62258</c:v>
                </c:pt>
                <c:pt idx="194">
                  <c:v>62290</c:v>
                </c:pt>
                <c:pt idx="195">
                  <c:v>62327</c:v>
                </c:pt>
                <c:pt idx="196">
                  <c:v>62357</c:v>
                </c:pt>
                <c:pt idx="197">
                  <c:v>62405</c:v>
                </c:pt>
                <c:pt idx="198">
                  <c:v>62453</c:v>
                </c:pt>
                <c:pt idx="199">
                  <c:v>62496</c:v>
                </c:pt>
                <c:pt idx="200">
                  <c:v>62525</c:v>
                </c:pt>
                <c:pt idx="201">
                  <c:v>62565</c:v>
                </c:pt>
                <c:pt idx="202">
                  <c:v>62604</c:v>
                </c:pt>
                <c:pt idx="203">
                  <c:v>62638</c:v>
                </c:pt>
                <c:pt idx="204">
                  <c:v>62661</c:v>
                </c:pt>
                <c:pt idx="205">
                  <c:v>62708</c:v>
                </c:pt>
                <c:pt idx="206">
                  <c:v>62754</c:v>
                </c:pt>
                <c:pt idx="207">
                  <c:v>62798</c:v>
                </c:pt>
                <c:pt idx="208">
                  <c:v>62839</c:v>
                </c:pt>
                <c:pt idx="209">
                  <c:v>62876</c:v>
                </c:pt>
                <c:pt idx="210">
                  <c:v>62929</c:v>
                </c:pt>
                <c:pt idx="211">
                  <c:v>62982</c:v>
                </c:pt>
                <c:pt idx="212">
                  <c:v>63022</c:v>
                </c:pt>
                <c:pt idx="213">
                  <c:v>63064</c:v>
                </c:pt>
                <c:pt idx="214">
                  <c:v>63104</c:v>
                </c:pt>
                <c:pt idx="215">
                  <c:v>63139</c:v>
                </c:pt>
                <c:pt idx="216">
                  <c:v>63167</c:v>
                </c:pt>
                <c:pt idx="217">
                  <c:v>63202</c:v>
                </c:pt>
                <c:pt idx="218">
                  <c:v>63241</c:v>
                </c:pt>
                <c:pt idx="219">
                  <c:v>63299</c:v>
                </c:pt>
                <c:pt idx="220">
                  <c:v>63342</c:v>
                </c:pt>
                <c:pt idx="221">
                  <c:v>63384</c:v>
                </c:pt>
                <c:pt idx="222">
                  <c:v>63421</c:v>
                </c:pt>
                <c:pt idx="223">
                  <c:v>63462</c:v>
                </c:pt>
                <c:pt idx="224">
                  <c:v>63511</c:v>
                </c:pt>
                <c:pt idx="225">
                  <c:v>63561</c:v>
                </c:pt>
                <c:pt idx="226">
                  <c:v>63622</c:v>
                </c:pt>
                <c:pt idx="227">
                  <c:v>63661</c:v>
                </c:pt>
                <c:pt idx="228">
                  <c:v>63699</c:v>
                </c:pt>
                <c:pt idx="229">
                  <c:v>63743</c:v>
                </c:pt>
                <c:pt idx="230">
                  <c:v>63803</c:v>
                </c:pt>
                <c:pt idx="231">
                  <c:v>63848</c:v>
                </c:pt>
                <c:pt idx="232">
                  <c:v>63905</c:v>
                </c:pt>
                <c:pt idx="233">
                  <c:v>63955</c:v>
                </c:pt>
                <c:pt idx="234">
                  <c:v>64020</c:v>
                </c:pt>
                <c:pt idx="235">
                  <c:v>64061</c:v>
                </c:pt>
                <c:pt idx="236">
                  <c:v>64097</c:v>
                </c:pt>
                <c:pt idx="237">
                  <c:v>64124</c:v>
                </c:pt>
                <c:pt idx="238">
                  <c:v>64161</c:v>
                </c:pt>
                <c:pt idx="239">
                  <c:v>64189</c:v>
                </c:pt>
                <c:pt idx="240">
                  <c:v>64231</c:v>
                </c:pt>
                <c:pt idx="241">
                  <c:v>64277</c:v>
                </c:pt>
                <c:pt idx="242">
                  <c:v>64334</c:v>
                </c:pt>
                <c:pt idx="243">
                  <c:v>64301</c:v>
                </c:pt>
                <c:pt idx="244">
                  <c:v>64346</c:v>
                </c:pt>
                <c:pt idx="245">
                  <c:v>64391</c:v>
                </c:pt>
                <c:pt idx="246">
                  <c:v>64444</c:v>
                </c:pt>
                <c:pt idx="247">
                  <c:v>64490</c:v>
                </c:pt>
                <c:pt idx="248">
                  <c:v>64580</c:v>
                </c:pt>
                <c:pt idx="249">
                  <c:v>64623</c:v>
                </c:pt>
                <c:pt idx="250">
                  <c:v>64672</c:v>
                </c:pt>
                <c:pt idx="251">
                  <c:v>64706</c:v>
                </c:pt>
                <c:pt idx="252">
                  <c:v>64740</c:v>
                </c:pt>
                <c:pt idx="253">
                  <c:v>64768</c:v>
                </c:pt>
                <c:pt idx="254">
                  <c:v>64784</c:v>
                </c:pt>
                <c:pt idx="255">
                  <c:v>64851</c:v>
                </c:pt>
                <c:pt idx="256">
                  <c:v>64890</c:v>
                </c:pt>
                <c:pt idx="257">
                  <c:v>64925</c:v>
                </c:pt>
                <c:pt idx="258">
                  <c:v>64939</c:v>
                </c:pt>
                <c:pt idx="259">
                  <c:v>64991</c:v>
                </c:pt>
                <c:pt idx="260">
                  <c:v>65037</c:v>
                </c:pt>
                <c:pt idx="261">
                  <c:v>65058</c:v>
                </c:pt>
                <c:pt idx="262">
                  <c:v>65123</c:v>
                </c:pt>
                <c:pt idx="263">
                  <c:v>65164</c:v>
                </c:pt>
                <c:pt idx="264">
                  <c:v>65206</c:v>
                </c:pt>
                <c:pt idx="265">
                  <c:v>65253</c:v>
                </c:pt>
                <c:pt idx="266">
                  <c:v>65299</c:v>
                </c:pt>
                <c:pt idx="267">
                  <c:v>65315</c:v>
                </c:pt>
                <c:pt idx="268">
                  <c:v>65362</c:v>
                </c:pt>
                <c:pt idx="269">
                  <c:v>65415</c:v>
                </c:pt>
                <c:pt idx="270">
                  <c:v>65452</c:v>
                </c:pt>
                <c:pt idx="271">
                  <c:v>65487</c:v>
                </c:pt>
                <c:pt idx="272">
                  <c:v>65517</c:v>
                </c:pt>
                <c:pt idx="273">
                  <c:v>65540</c:v>
                </c:pt>
                <c:pt idx="274">
                  <c:v>65583</c:v>
                </c:pt>
                <c:pt idx="275">
                  <c:v>65635</c:v>
                </c:pt>
                <c:pt idx="276">
                  <c:v>65675</c:v>
                </c:pt>
                <c:pt idx="277">
                  <c:v>65676</c:v>
                </c:pt>
                <c:pt idx="278">
                  <c:v>65699</c:v>
                </c:pt>
                <c:pt idx="279">
                  <c:v>65767</c:v>
                </c:pt>
                <c:pt idx="280">
                  <c:v>65818</c:v>
                </c:pt>
                <c:pt idx="281">
                  <c:v>65869</c:v>
                </c:pt>
                <c:pt idx="282">
                  <c:v>65907</c:v>
                </c:pt>
                <c:pt idx="283">
                  <c:v>65938</c:v>
                </c:pt>
                <c:pt idx="284">
                  <c:v>65967</c:v>
                </c:pt>
                <c:pt idx="285">
                  <c:v>66003</c:v>
                </c:pt>
                <c:pt idx="286">
                  <c:v>66050</c:v>
                </c:pt>
                <c:pt idx="287">
                  <c:v>66082</c:v>
                </c:pt>
                <c:pt idx="288">
                  <c:v>66111</c:v>
                </c:pt>
                <c:pt idx="289">
                  <c:v>66135</c:v>
                </c:pt>
                <c:pt idx="290">
                  <c:v>66171</c:v>
                </c:pt>
                <c:pt idx="291">
                  <c:v>66200</c:v>
                </c:pt>
                <c:pt idx="292">
                  <c:v>66221</c:v>
                </c:pt>
                <c:pt idx="293">
                  <c:v>66253</c:v>
                </c:pt>
                <c:pt idx="294">
                  <c:v>66290</c:v>
                </c:pt>
                <c:pt idx="295">
                  <c:v>66318</c:v>
                </c:pt>
                <c:pt idx="296">
                  <c:v>66381</c:v>
                </c:pt>
                <c:pt idx="297">
                  <c:v>66432</c:v>
                </c:pt>
                <c:pt idx="298">
                  <c:v>66456</c:v>
                </c:pt>
                <c:pt idx="299">
                  <c:v>66467</c:v>
                </c:pt>
                <c:pt idx="300">
                  <c:v>66503</c:v>
                </c:pt>
                <c:pt idx="301">
                  <c:v>66526</c:v>
                </c:pt>
                <c:pt idx="302">
                  <c:v>66542</c:v>
                </c:pt>
                <c:pt idx="303">
                  <c:v>66573</c:v>
                </c:pt>
                <c:pt idx="304">
                  <c:v>66619</c:v>
                </c:pt>
                <c:pt idx="305">
                  <c:v>66651</c:v>
                </c:pt>
                <c:pt idx="306">
                  <c:v>66693</c:v>
                </c:pt>
                <c:pt idx="307">
                  <c:v>66719</c:v>
                </c:pt>
                <c:pt idx="308">
                  <c:v>66759</c:v>
                </c:pt>
                <c:pt idx="309">
                  <c:v>66789</c:v>
                </c:pt>
                <c:pt idx="310">
                  <c:v>66834</c:v>
                </c:pt>
                <c:pt idx="311">
                  <c:v>66878</c:v>
                </c:pt>
                <c:pt idx="312">
                  <c:v>66917</c:v>
                </c:pt>
                <c:pt idx="313">
                  <c:v>66949</c:v>
                </c:pt>
                <c:pt idx="314">
                  <c:v>66980</c:v>
                </c:pt>
                <c:pt idx="315">
                  <c:v>67008</c:v>
                </c:pt>
                <c:pt idx="316">
                  <c:v>67048</c:v>
                </c:pt>
                <c:pt idx="317">
                  <c:v>67073</c:v>
                </c:pt>
                <c:pt idx="318">
                  <c:v>67102</c:v>
                </c:pt>
                <c:pt idx="319">
                  <c:v>67131</c:v>
                </c:pt>
                <c:pt idx="320">
                  <c:v>67158</c:v>
                </c:pt>
                <c:pt idx="321">
                  <c:v>67178</c:v>
                </c:pt>
                <c:pt idx="322">
                  <c:v>67212</c:v>
                </c:pt>
                <c:pt idx="323">
                  <c:v>67250</c:v>
                </c:pt>
                <c:pt idx="324">
                  <c:v>67262</c:v>
                </c:pt>
                <c:pt idx="325">
                  <c:v>67299</c:v>
                </c:pt>
                <c:pt idx="326">
                  <c:v>67323</c:v>
                </c:pt>
                <c:pt idx="327">
                  <c:v>67349</c:v>
                </c:pt>
                <c:pt idx="328">
                  <c:v>67361</c:v>
                </c:pt>
                <c:pt idx="329">
                  <c:v>67409</c:v>
                </c:pt>
                <c:pt idx="330">
                  <c:v>67455</c:v>
                </c:pt>
                <c:pt idx="331">
                  <c:v>67484</c:v>
                </c:pt>
                <c:pt idx="332">
                  <c:v>67505</c:v>
                </c:pt>
                <c:pt idx="333">
                  <c:v>67543</c:v>
                </c:pt>
                <c:pt idx="334">
                  <c:v>67589</c:v>
                </c:pt>
                <c:pt idx="335">
                  <c:v>67641</c:v>
                </c:pt>
                <c:pt idx="336">
                  <c:v>67684</c:v>
                </c:pt>
                <c:pt idx="337">
                  <c:v>67702</c:v>
                </c:pt>
                <c:pt idx="338">
                  <c:v>67721</c:v>
                </c:pt>
                <c:pt idx="339">
                  <c:v>67765</c:v>
                </c:pt>
                <c:pt idx="340">
                  <c:v>67805</c:v>
                </c:pt>
                <c:pt idx="341">
                  <c:v>67842</c:v>
                </c:pt>
                <c:pt idx="342">
                  <c:v>67877</c:v>
                </c:pt>
                <c:pt idx="343">
                  <c:v>67914</c:v>
                </c:pt>
                <c:pt idx="344">
                  <c:v>67942</c:v>
                </c:pt>
                <c:pt idx="345">
                  <c:v>67971</c:v>
                </c:pt>
                <c:pt idx="346">
                  <c:v>68006</c:v>
                </c:pt>
                <c:pt idx="347">
                  <c:v>68047</c:v>
                </c:pt>
                <c:pt idx="348">
                  <c:v>68080</c:v>
                </c:pt>
                <c:pt idx="349">
                  <c:v>68105</c:v>
                </c:pt>
                <c:pt idx="350">
                  <c:v>68134</c:v>
                </c:pt>
                <c:pt idx="351">
                  <c:v>68157</c:v>
                </c:pt>
                <c:pt idx="352">
                  <c:v>68182</c:v>
                </c:pt>
                <c:pt idx="353">
                  <c:v>68209</c:v>
                </c:pt>
                <c:pt idx="354">
                  <c:v>68242</c:v>
                </c:pt>
                <c:pt idx="355">
                  <c:v>68266</c:v>
                </c:pt>
                <c:pt idx="356">
                  <c:v>68282</c:v>
                </c:pt>
                <c:pt idx="357">
                  <c:v>68300</c:v>
                </c:pt>
                <c:pt idx="358">
                  <c:v>68350</c:v>
                </c:pt>
                <c:pt idx="359">
                  <c:v>68393</c:v>
                </c:pt>
                <c:pt idx="360">
                  <c:v>68444</c:v>
                </c:pt>
                <c:pt idx="361">
                  <c:v>68489</c:v>
                </c:pt>
                <c:pt idx="362">
                  <c:v>68513</c:v>
                </c:pt>
                <c:pt idx="363">
                  <c:v>68544</c:v>
                </c:pt>
                <c:pt idx="364">
                  <c:v>68594</c:v>
                </c:pt>
                <c:pt idx="365">
                  <c:v>68674</c:v>
                </c:pt>
                <c:pt idx="366">
                  <c:v>68697</c:v>
                </c:pt>
                <c:pt idx="367">
                  <c:v>68737</c:v>
                </c:pt>
                <c:pt idx="368">
                  <c:v>68779</c:v>
                </c:pt>
                <c:pt idx="369">
                  <c:v>68828</c:v>
                </c:pt>
                <c:pt idx="370">
                  <c:v>68872</c:v>
                </c:pt>
                <c:pt idx="371">
                  <c:v>68907</c:v>
                </c:pt>
                <c:pt idx="372">
                  <c:v>68927</c:v>
                </c:pt>
                <c:pt idx="373">
                  <c:v>68957</c:v>
                </c:pt>
                <c:pt idx="374">
                  <c:v>68956</c:v>
                </c:pt>
                <c:pt idx="375">
                  <c:v>68938</c:v>
                </c:pt>
                <c:pt idx="376">
                  <c:v>68970</c:v>
                </c:pt>
                <c:pt idx="377">
                  <c:v>68997</c:v>
                </c:pt>
                <c:pt idx="378">
                  <c:v>69024</c:v>
                </c:pt>
                <c:pt idx="379">
                  <c:v>69044</c:v>
                </c:pt>
                <c:pt idx="380">
                  <c:v>69075</c:v>
                </c:pt>
                <c:pt idx="381">
                  <c:v>69132</c:v>
                </c:pt>
                <c:pt idx="382">
                  <c:v>69171</c:v>
                </c:pt>
                <c:pt idx="383">
                  <c:v>69187</c:v>
                </c:pt>
                <c:pt idx="384">
                  <c:v>69212</c:v>
                </c:pt>
                <c:pt idx="385">
                  <c:v>69239</c:v>
                </c:pt>
                <c:pt idx="386">
                  <c:v>69272</c:v>
                </c:pt>
                <c:pt idx="387">
                  <c:v>69298</c:v>
                </c:pt>
                <c:pt idx="388">
                  <c:v>69335</c:v>
                </c:pt>
                <c:pt idx="389">
                  <c:v>69356</c:v>
                </c:pt>
                <c:pt idx="390">
                  <c:v>69380</c:v>
                </c:pt>
                <c:pt idx="391">
                  <c:v>69406</c:v>
                </c:pt>
                <c:pt idx="392">
                  <c:v>69425</c:v>
                </c:pt>
                <c:pt idx="393">
                  <c:v>69436</c:v>
                </c:pt>
                <c:pt idx="394">
                  <c:v>69457</c:v>
                </c:pt>
                <c:pt idx="395">
                  <c:v>69469</c:v>
                </c:pt>
                <c:pt idx="396">
                  <c:v>69487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9B-4798-93D8-E149E8F538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@JumeirahCH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Sheet1!$D$2:$D$398</c:f>
              <c:numCache>
                <c:formatCode>General</c:formatCode>
                <c:ptCount val="397"/>
                <c:pt idx="317">
                  <c:v>10712</c:v>
                </c:pt>
                <c:pt idx="318">
                  <c:v>10733</c:v>
                </c:pt>
                <c:pt idx="319">
                  <c:v>10747</c:v>
                </c:pt>
                <c:pt idx="320">
                  <c:v>10751</c:v>
                </c:pt>
                <c:pt idx="321">
                  <c:v>10755</c:v>
                </c:pt>
                <c:pt idx="322">
                  <c:v>10764</c:v>
                </c:pt>
                <c:pt idx="323">
                  <c:v>10778</c:v>
                </c:pt>
                <c:pt idx="324">
                  <c:v>10784</c:v>
                </c:pt>
                <c:pt idx="325">
                  <c:v>10800</c:v>
                </c:pt>
                <c:pt idx="326">
                  <c:v>10810</c:v>
                </c:pt>
                <c:pt idx="327">
                  <c:v>10817</c:v>
                </c:pt>
                <c:pt idx="328">
                  <c:v>10823</c:v>
                </c:pt>
                <c:pt idx="329">
                  <c:v>10838</c:v>
                </c:pt>
                <c:pt idx="330">
                  <c:v>10847</c:v>
                </c:pt>
                <c:pt idx="331">
                  <c:v>10860</c:v>
                </c:pt>
                <c:pt idx="332">
                  <c:v>10867</c:v>
                </c:pt>
                <c:pt idx="333">
                  <c:v>10880</c:v>
                </c:pt>
                <c:pt idx="334">
                  <c:v>10900</c:v>
                </c:pt>
                <c:pt idx="335">
                  <c:v>10913</c:v>
                </c:pt>
                <c:pt idx="336">
                  <c:v>10925</c:v>
                </c:pt>
                <c:pt idx="337">
                  <c:v>10930</c:v>
                </c:pt>
                <c:pt idx="338">
                  <c:v>10941</c:v>
                </c:pt>
                <c:pt idx="339">
                  <c:v>10951</c:v>
                </c:pt>
                <c:pt idx="340">
                  <c:v>10962</c:v>
                </c:pt>
                <c:pt idx="341">
                  <c:v>10965</c:v>
                </c:pt>
                <c:pt idx="342">
                  <c:v>10974</c:v>
                </c:pt>
                <c:pt idx="343">
                  <c:v>10985</c:v>
                </c:pt>
                <c:pt idx="344">
                  <c:v>10999</c:v>
                </c:pt>
                <c:pt idx="345">
                  <c:v>11004</c:v>
                </c:pt>
                <c:pt idx="346">
                  <c:v>11007</c:v>
                </c:pt>
                <c:pt idx="347">
                  <c:v>11023</c:v>
                </c:pt>
                <c:pt idx="348">
                  <c:v>11030</c:v>
                </c:pt>
                <c:pt idx="349">
                  <c:v>11042</c:v>
                </c:pt>
                <c:pt idx="350">
                  <c:v>11047</c:v>
                </c:pt>
                <c:pt idx="351">
                  <c:v>11057</c:v>
                </c:pt>
                <c:pt idx="352">
                  <c:v>11063</c:v>
                </c:pt>
                <c:pt idx="353">
                  <c:v>11073</c:v>
                </c:pt>
                <c:pt idx="354">
                  <c:v>11093</c:v>
                </c:pt>
                <c:pt idx="355">
                  <c:v>11098</c:v>
                </c:pt>
                <c:pt idx="356">
                  <c:v>11100</c:v>
                </c:pt>
                <c:pt idx="357">
                  <c:v>11107</c:v>
                </c:pt>
                <c:pt idx="358">
                  <c:v>11127</c:v>
                </c:pt>
                <c:pt idx="359">
                  <c:v>11144</c:v>
                </c:pt>
                <c:pt idx="360">
                  <c:v>11162</c:v>
                </c:pt>
                <c:pt idx="361">
                  <c:v>11180</c:v>
                </c:pt>
                <c:pt idx="362">
                  <c:v>11188</c:v>
                </c:pt>
                <c:pt idx="363">
                  <c:v>11203</c:v>
                </c:pt>
                <c:pt idx="364">
                  <c:v>11218</c:v>
                </c:pt>
                <c:pt idx="365">
                  <c:v>11248</c:v>
                </c:pt>
                <c:pt idx="366">
                  <c:v>11261</c:v>
                </c:pt>
                <c:pt idx="367">
                  <c:v>11278</c:v>
                </c:pt>
                <c:pt idx="368">
                  <c:v>11297</c:v>
                </c:pt>
                <c:pt idx="369">
                  <c:v>11313</c:v>
                </c:pt>
                <c:pt idx="370">
                  <c:v>11323</c:v>
                </c:pt>
                <c:pt idx="371">
                  <c:v>11341</c:v>
                </c:pt>
                <c:pt idx="372">
                  <c:v>11346</c:v>
                </c:pt>
                <c:pt idx="373">
                  <c:v>11356</c:v>
                </c:pt>
                <c:pt idx="374">
                  <c:v>11367</c:v>
                </c:pt>
                <c:pt idx="375">
                  <c:v>11344</c:v>
                </c:pt>
                <c:pt idx="376">
                  <c:v>11361</c:v>
                </c:pt>
                <c:pt idx="377">
                  <c:v>11371</c:v>
                </c:pt>
                <c:pt idx="378">
                  <c:v>11377</c:v>
                </c:pt>
                <c:pt idx="379">
                  <c:v>11378</c:v>
                </c:pt>
                <c:pt idx="380">
                  <c:v>11382</c:v>
                </c:pt>
                <c:pt idx="381">
                  <c:v>11397</c:v>
                </c:pt>
                <c:pt idx="382">
                  <c:v>11408</c:v>
                </c:pt>
                <c:pt idx="383">
                  <c:v>11418</c:v>
                </c:pt>
                <c:pt idx="384">
                  <c:v>11430</c:v>
                </c:pt>
                <c:pt idx="385">
                  <c:v>11439</c:v>
                </c:pt>
                <c:pt idx="386">
                  <c:v>11454</c:v>
                </c:pt>
                <c:pt idx="387">
                  <c:v>11468</c:v>
                </c:pt>
                <c:pt idx="388">
                  <c:v>11476</c:v>
                </c:pt>
                <c:pt idx="389">
                  <c:v>11481</c:v>
                </c:pt>
                <c:pt idx="390">
                  <c:v>11490</c:v>
                </c:pt>
                <c:pt idx="391">
                  <c:v>11504</c:v>
                </c:pt>
                <c:pt idx="392">
                  <c:v>11518</c:v>
                </c:pt>
                <c:pt idx="393">
                  <c:v>11516</c:v>
                </c:pt>
                <c:pt idx="394">
                  <c:v>11526</c:v>
                </c:pt>
                <c:pt idx="395">
                  <c:v>11532</c:v>
                </c:pt>
                <c:pt idx="396">
                  <c:v>11542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9B-4798-93D8-E149E8F538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@JumeirahBH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Sheet1!$E$2:$E$398</c:f>
              <c:numCache>
                <c:formatCode>General</c:formatCode>
                <c:ptCount val="397"/>
                <c:pt idx="319">
                  <c:v>48849</c:v>
                </c:pt>
                <c:pt idx="320">
                  <c:v>48879</c:v>
                </c:pt>
                <c:pt idx="321">
                  <c:v>48894</c:v>
                </c:pt>
                <c:pt idx="322">
                  <c:v>48921</c:v>
                </c:pt>
                <c:pt idx="323">
                  <c:v>48952</c:v>
                </c:pt>
                <c:pt idx="324">
                  <c:v>48961</c:v>
                </c:pt>
                <c:pt idx="325">
                  <c:v>48993</c:v>
                </c:pt>
                <c:pt idx="326">
                  <c:v>49012</c:v>
                </c:pt>
                <c:pt idx="327">
                  <c:v>49029</c:v>
                </c:pt>
                <c:pt idx="328">
                  <c:v>49045</c:v>
                </c:pt>
                <c:pt idx="329">
                  <c:v>49085</c:v>
                </c:pt>
                <c:pt idx="330">
                  <c:v>49114</c:v>
                </c:pt>
                <c:pt idx="331">
                  <c:v>49136</c:v>
                </c:pt>
                <c:pt idx="332">
                  <c:v>49152</c:v>
                </c:pt>
                <c:pt idx="333">
                  <c:v>49188</c:v>
                </c:pt>
                <c:pt idx="334">
                  <c:v>49224</c:v>
                </c:pt>
                <c:pt idx="335">
                  <c:v>49248</c:v>
                </c:pt>
                <c:pt idx="336">
                  <c:v>49285</c:v>
                </c:pt>
                <c:pt idx="337">
                  <c:v>49309</c:v>
                </c:pt>
                <c:pt idx="338">
                  <c:v>49335</c:v>
                </c:pt>
                <c:pt idx="339">
                  <c:v>49352</c:v>
                </c:pt>
                <c:pt idx="340">
                  <c:v>49380</c:v>
                </c:pt>
                <c:pt idx="341">
                  <c:v>49404</c:v>
                </c:pt>
                <c:pt idx="342">
                  <c:v>49421</c:v>
                </c:pt>
                <c:pt idx="343">
                  <c:v>49450</c:v>
                </c:pt>
                <c:pt idx="344">
                  <c:v>49475</c:v>
                </c:pt>
                <c:pt idx="345">
                  <c:v>49495</c:v>
                </c:pt>
                <c:pt idx="346">
                  <c:v>49521</c:v>
                </c:pt>
                <c:pt idx="347">
                  <c:v>49552</c:v>
                </c:pt>
                <c:pt idx="348">
                  <c:v>49570</c:v>
                </c:pt>
                <c:pt idx="349">
                  <c:v>49581</c:v>
                </c:pt>
                <c:pt idx="350">
                  <c:v>49603</c:v>
                </c:pt>
                <c:pt idx="351">
                  <c:v>49624</c:v>
                </c:pt>
                <c:pt idx="352">
                  <c:v>49643</c:v>
                </c:pt>
                <c:pt idx="353">
                  <c:v>49659</c:v>
                </c:pt>
                <c:pt idx="354">
                  <c:v>49684</c:v>
                </c:pt>
                <c:pt idx="355">
                  <c:v>49698</c:v>
                </c:pt>
                <c:pt idx="356">
                  <c:v>49712</c:v>
                </c:pt>
                <c:pt idx="357">
                  <c:v>49730</c:v>
                </c:pt>
                <c:pt idx="358">
                  <c:v>49762</c:v>
                </c:pt>
                <c:pt idx="359">
                  <c:v>49788</c:v>
                </c:pt>
                <c:pt idx="360">
                  <c:v>49825</c:v>
                </c:pt>
                <c:pt idx="361">
                  <c:v>49858</c:v>
                </c:pt>
                <c:pt idx="362">
                  <c:v>49877</c:v>
                </c:pt>
                <c:pt idx="363">
                  <c:v>49902</c:v>
                </c:pt>
                <c:pt idx="364">
                  <c:v>49952</c:v>
                </c:pt>
                <c:pt idx="365">
                  <c:v>50028</c:v>
                </c:pt>
                <c:pt idx="366">
                  <c:v>50046</c:v>
                </c:pt>
                <c:pt idx="367">
                  <c:v>50082</c:v>
                </c:pt>
                <c:pt idx="368">
                  <c:v>50119</c:v>
                </c:pt>
                <c:pt idx="369">
                  <c:v>50163</c:v>
                </c:pt>
                <c:pt idx="370">
                  <c:v>50192</c:v>
                </c:pt>
                <c:pt idx="371">
                  <c:v>50224</c:v>
                </c:pt>
                <c:pt idx="372">
                  <c:v>50242</c:v>
                </c:pt>
                <c:pt idx="373">
                  <c:v>50262</c:v>
                </c:pt>
                <c:pt idx="374">
                  <c:v>50253</c:v>
                </c:pt>
                <c:pt idx="375">
                  <c:v>50230</c:v>
                </c:pt>
                <c:pt idx="376">
                  <c:v>50260</c:v>
                </c:pt>
                <c:pt idx="377">
                  <c:v>50279</c:v>
                </c:pt>
                <c:pt idx="378">
                  <c:v>50293</c:v>
                </c:pt>
                <c:pt idx="379">
                  <c:v>50305</c:v>
                </c:pt>
                <c:pt idx="380">
                  <c:v>50318</c:v>
                </c:pt>
                <c:pt idx="381">
                  <c:v>50346</c:v>
                </c:pt>
                <c:pt idx="382">
                  <c:v>50375</c:v>
                </c:pt>
                <c:pt idx="383">
                  <c:v>50390</c:v>
                </c:pt>
                <c:pt idx="384">
                  <c:v>50405</c:v>
                </c:pt>
                <c:pt idx="385">
                  <c:v>50424</c:v>
                </c:pt>
                <c:pt idx="386">
                  <c:v>50448</c:v>
                </c:pt>
                <c:pt idx="387">
                  <c:v>50477</c:v>
                </c:pt>
                <c:pt idx="388">
                  <c:v>50498</c:v>
                </c:pt>
                <c:pt idx="389">
                  <c:v>50516</c:v>
                </c:pt>
                <c:pt idx="390">
                  <c:v>50541</c:v>
                </c:pt>
                <c:pt idx="391">
                  <c:v>50562</c:v>
                </c:pt>
                <c:pt idx="392">
                  <c:v>50582</c:v>
                </c:pt>
                <c:pt idx="393">
                  <c:v>50587</c:v>
                </c:pt>
                <c:pt idx="394">
                  <c:v>50603</c:v>
                </c:pt>
                <c:pt idx="395">
                  <c:v>50612</c:v>
                </c:pt>
                <c:pt idx="396">
                  <c:v>50639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9B-4798-93D8-E149E8F53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862432"/>
        <c:axId val="240863088"/>
      </c:lineChart>
      <c:dateAx>
        <c:axId val="240862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63088"/>
        <c:crosses val="autoZero"/>
        <c:auto val="1"/>
        <c:lblOffset val="100"/>
        <c:baseTimeUnit val="days"/>
      </c:dateAx>
      <c:valAx>
        <c:axId val="24086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6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29815</c:v>
                </c:pt>
                <c:pt idx="1">
                  <c:v>29893</c:v>
                </c:pt>
                <c:pt idx="2">
                  <c:v>29939</c:v>
                </c:pt>
                <c:pt idx="3">
                  <c:v>29992</c:v>
                </c:pt>
                <c:pt idx="4">
                  <c:v>30041</c:v>
                </c:pt>
                <c:pt idx="5">
                  <c:v>30097</c:v>
                </c:pt>
                <c:pt idx="6">
                  <c:v>30153</c:v>
                </c:pt>
                <c:pt idx="7">
                  <c:v>30213</c:v>
                </c:pt>
                <c:pt idx="8">
                  <c:v>30258</c:v>
                </c:pt>
                <c:pt idx="9">
                  <c:v>30300</c:v>
                </c:pt>
                <c:pt idx="10">
                  <c:v>30345</c:v>
                </c:pt>
                <c:pt idx="11">
                  <c:v>30399</c:v>
                </c:pt>
                <c:pt idx="12">
                  <c:v>30443</c:v>
                </c:pt>
                <c:pt idx="13">
                  <c:v>30485</c:v>
                </c:pt>
                <c:pt idx="14">
                  <c:v>30568</c:v>
                </c:pt>
                <c:pt idx="15">
                  <c:v>30601</c:v>
                </c:pt>
                <c:pt idx="16">
                  <c:v>30669</c:v>
                </c:pt>
                <c:pt idx="17">
                  <c:v>30725</c:v>
                </c:pt>
                <c:pt idx="18">
                  <c:v>30780</c:v>
                </c:pt>
                <c:pt idx="19">
                  <c:v>30827</c:v>
                </c:pt>
                <c:pt idx="20">
                  <c:v>30876</c:v>
                </c:pt>
                <c:pt idx="21">
                  <c:v>30912</c:v>
                </c:pt>
                <c:pt idx="22">
                  <c:v>30969</c:v>
                </c:pt>
                <c:pt idx="23">
                  <c:v>31022</c:v>
                </c:pt>
                <c:pt idx="24">
                  <c:v>31065</c:v>
                </c:pt>
                <c:pt idx="25">
                  <c:v>31103</c:v>
                </c:pt>
                <c:pt idx="26">
                  <c:v>31166</c:v>
                </c:pt>
                <c:pt idx="27">
                  <c:v>31202</c:v>
                </c:pt>
                <c:pt idx="28">
                  <c:v>31249</c:v>
                </c:pt>
                <c:pt idx="29">
                  <c:v>31296</c:v>
                </c:pt>
                <c:pt idx="30">
                  <c:v>31342</c:v>
                </c:pt>
                <c:pt idx="31">
                  <c:v>31386</c:v>
                </c:pt>
                <c:pt idx="32">
                  <c:v>31436</c:v>
                </c:pt>
                <c:pt idx="33">
                  <c:v>31488</c:v>
                </c:pt>
                <c:pt idx="34">
                  <c:v>31543</c:v>
                </c:pt>
                <c:pt idx="35">
                  <c:v>31600</c:v>
                </c:pt>
                <c:pt idx="36">
                  <c:v>31658</c:v>
                </c:pt>
                <c:pt idx="37">
                  <c:v>31717</c:v>
                </c:pt>
                <c:pt idx="38">
                  <c:v>31771</c:v>
                </c:pt>
                <c:pt idx="39">
                  <c:v>31819</c:v>
                </c:pt>
                <c:pt idx="40">
                  <c:v>31868</c:v>
                </c:pt>
                <c:pt idx="41">
                  <c:v>31909</c:v>
                </c:pt>
                <c:pt idx="42">
                  <c:v>31964</c:v>
                </c:pt>
                <c:pt idx="43">
                  <c:v>32028</c:v>
                </c:pt>
                <c:pt idx="44">
                  <c:v>32087</c:v>
                </c:pt>
                <c:pt idx="45">
                  <c:v>32147</c:v>
                </c:pt>
                <c:pt idx="46">
                  <c:v>32201</c:v>
                </c:pt>
                <c:pt idx="47">
                  <c:v>32289</c:v>
                </c:pt>
                <c:pt idx="48">
                  <c:v>32390</c:v>
                </c:pt>
                <c:pt idx="49">
                  <c:v>32452</c:v>
                </c:pt>
                <c:pt idx="50">
                  <c:v>32529</c:v>
                </c:pt>
                <c:pt idx="51">
                  <c:v>32600</c:v>
                </c:pt>
                <c:pt idx="52">
                  <c:v>32649</c:v>
                </c:pt>
                <c:pt idx="53">
                  <c:v>32722</c:v>
                </c:pt>
                <c:pt idx="54">
                  <c:v>32803</c:v>
                </c:pt>
                <c:pt idx="55">
                  <c:v>32887</c:v>
                </c:pt>
                <c:pt idx="56">
                  <c:v>32943</c:v>
                </c:pt>
                <c:pt idx="57">
                  <c:v>33019</c:v>
                </c:pt>
                <c:pt idx="58">
                  <c:v>33096</c:v>
                </c:pt>
                <c:pt idx="59">
                  <c:v>33165</c:v>
                </c:pt>
                <c:pt idx="60">
                  <c:v>33356</c:v>
                </c:pt>
                <c:pt idx="61">
                  <c:v>33423</c:v>
                </c:pt>
                <c:pt idx="62">
                  <c:v>33502</c:v>
                </c:pt>
                <c:pt idx="63">
                  <c:v>33595</c:v>
                </c:pt>
                <c:pt idx="64">
                  <c:v>33665</c:v>
                </c:pt>
                <c:pt idx="65">
                  <c:v>33760</c:v>
                </c:pt>
                <c:pt idx="66">
                  <c:v>33860</c:v>
                </c:pt>
                <c:pt idx="67">
                  <c:v>33903</c:v>
                </c:pt>
                <c:pt idx="68">
                  <c:v>34066</c:v>
                </c:pt>
                <c:pt idx="69">
                  <c:v>34201</c:v>
                </c:pt>
                <c:pt idx="70">
                  <c:v>34312</c:v>
                </c:pt>
                <c:pt idx="71">
                  <c:v>34429</c:v>
                </c:pt>
                <c:pt idx="72">
                  <c:v>34544</c:v>
                </c:pt>
                <c:pt idx="73">
                  <c:v>34649</c:v>
                </c:pt>
                <c:pt idx="74">
                  <c:v>34739</c:v>
                </c:pt>
                <c:pt idx="75">
                  <c:v>34816</c:v>
                </c:pt>
                <c:pt idx="76">
                  <c:v>34902</c:v>
                </c:pt>
                <c:pt idx="77">
                  <c:v>34996</c:v>
                </c:pt>
                <c:pt idx="78">
                  <c:v>35075</c:v>
                </c:pt>
                <c:pt idx="79">
                  <c:v>35167</c:v>
                </c:pt>
                <c:pt idx="80">
                  <c:v>35206</c:v>
                </c:pt>
                <c:pt idx="81">
                  <c:v>35298</c:v>
                </c:pt>
                <c:pt idx="82">
                  <c:v>35364</c:v>
                </c:pt>
                <c:pt idx="83">
                  <c:v>35454</c:v>
                </c:pt>
                <c:pt idx="84">
                  <c:v>35523</c:v>
                </c:pt>
                <c:pt idx="85">
                  <c:v>35601</c:v>
                </c:pt>
                <c:pt idx="86">
                  <c:v>35647</c:v>
                </c:pt>
                <c:pt idx="87">
                  <c:v>35726</c:v>
                </c:pt>
                <c:pt idx="88">
                  <c:v>35810</c:v>
                </c:pt>
                <c:pt idx="89">
                  <c:v>35847</c:v>
                </c:pt>
                <c:pt idx="90">
                  <c:v>35897</c:v>
                </c:pt>
                <c:pt idx="91">
                  <c:v>35972</c:v>
                </c:pt>
                <c:pt idx="92">
                  <c:v>36050</c:v>
                </c:pt>
                <c:pt idx="93">
                  <c:v>36128</c:v>
                </c:pt>
                <c:pt idx="94">
                  <c:v>36196</c:v>
                </c:pt>
                <c:pt idx="95">
                  <c:v>36267</c:v>
                </c:pt>
                <c:pt idx="96">
                  <c:v>36331</c:v>
                </c:pt>
                <c:pt idx="97">
                  <c:v>36385</c:v>
                </c:pt>
                <c:pt idx="98">
                  <c:v>36438</c:v>
                </c:pt>
                <c:pt idx="99">
                  <c:v>36475</c:v>
                </c:pt>
                <c:pt idx="100">
                  <c:v>36527</c:v>
                </c:pt>
                <c:pt idx="101">
                  <c:v>36581</c:v>
                </c:pt>
                <c:pt idx="102">
                  <c:v>36619</c:v>
                </c:pt>
                <c:pt idx="103">
                  <c:v>36678</c:v>
                </c:pt>
                <c:pt idx="104">
                  <c:v>36709</c:v>
                </c:pt>
                <c:pt idx="105">
                  <c:v>36750</c:v>
                </c:pt>
                <c:pt idx="106">
                  <c:v>36793</c:v>
                </c:pt>
                <c:pt idx="107">
                  <c:v>36827</c:v>
                </c:pt>
                <c:pt idx="108">
                  <c:v>36859</c:v>
                </c:pt>
                <c:pt idx="109">
                  <c:v>36892</c:v>
                </c:pt>
                <c:pt idx="110">
                  <c:v>36930</c:v>
                </c:pt>
                <c:pt idx="111">
                  <c:v>36956</c:v>
                </c:pt>
                <c:pt idx="112">
                  <c:v>37011</c:v>
                </c:pt>
                <c:pt idx="113">
                  <c:v>37074</c:v>
                </c:pt>
                <c:pt idx="114">
                  <c:v>37116</c:v>
                </c:pt>
                <c:pt idx="115">
                  <c:v>37171</c:v>
                </c:pt>
                <c:pt idx="116">
                  <c:v>37239</c:v>
                </c:pt>
                <c:pt idx="117">
                  <c:v>37282</c:v>
                </c:pt>
                <c:pt idx="118">
                  <c:v>37318</c:v>
                </c:pt>
                <c:pt idx="119">
                  <c:v>37369</c:v>
                </c:pt>
                <c:pt idx="120">
                  <c:v>37411</c:v>
                </c:pt>
                <c:pt idx="121">
                  <c:v>37460</c:v>
                </c:pt>
                <c:pt idx="122">
                  <c:v>37531</c:v>
                </c:pt>
                <c:pt idx="123">
                  <c:v>37580</c:v>
                </c:pt>
                <c:pt idx="124">
                  <c:v>37630</c:v>
                </c:pt>
                <c:pt idx="125">
                  <c:v>37675</c:v>
                </c:pt>
                <c:pt idx="126">
                  <c:v>37741</c:v>
                </c:pt>
                <c:pt idx="127">
                  <c:v>37799</c:v>
                </c:pt>
                <c:pt idx="128">
                  <c:v>37865</c:v>
                </c:pt>
                <c:pt idx="129">
                  <c:v>37915</c:v>
                </c:pt>
                <c:pt idx="130">
                  <c:v>37973</c:v>
                </c:pt>
                <c:pt idx="131">
                  <c:v>38013</c:v>
                </c:pt>
                <c:pt idx="132">
                  <c:v>38062</c:v>
                </c:pt>
                <c:pt idx="133">
                  <c:v>38111</c:v>
                </c:pt>
                <c:pt idx="134">
                  <c:v>38141</c:v>
                </c:pt>
                <c:pt idx="135">
                  <c:v>38200</c:v>
                </c:pt>
                <c:pt idx="136">
                  <c:v>38254</c:v>
                </c:pt>
                <c:pt idx="137">
                  <c:v>38316</c:v>
                </c:pt>
                <c:pt idx="138">
                  <c:v>38412</c:v>
                </c:pt>
                <c:pt idx="139">
                  <c:v>38476</c:v>
                </c:pt>
                <c:pt idx="140">
                  <c:v>38556</c:v>
                </c:pt>
                <c:pt idx="141">
                  <c:v>38638</c:v>
                </c:pt>
                <c:pt idx="142">
                  <c:v>38716</c:v>
                </c:pt>
                <c:pt idx="143">
                  <c:v>38763</c:v>
                </c:pt>
                <c:pt idx="144">
                  <c:v>38831</c:v>
                </c:pt>
                <c:pt idx="145">
                  <c:v>38890</c:v>
                </c:pt>
                <c:pt idx="146">
                  <c:v>38950</c:v>
                </c:pt>
                <c:pt idx="147">
                  <c:v>39014</c:v>
                </c:pt>
                <c:pt idx="148">
                  <c:v>39080</c:v>
                </c:pt>
                <c:pt idx="149">
                  <c:v>39134</c:v>
                </c:pt>
                <c:pt idx="150">
                  <c:v>39212</c:v>
                </c:pt>
                <c:pt idx="151">
                  <c:v>39296</c:v>
                </c:pt>
                <c:pt idx="152">
                  <c:v>39349</c:v>
                </c:pt>
                <c:pt idx="153">
                  <c:v>39410</c:v>
                </c:pt>
                <c:pt idx="154">
                  <c:v>39479</c:v>
                </c:pt>
                <c:pt idx="155">
                  <c:v>39543</c:v>
                </c:pt>
                <c:pt idx="156">
                  <c:v>39623</c:v>
                </c:pt>
                <c:pt idx="157">
                  <c:v>39698</c:v>
                </c:pt>
                <c:pt idx="158">
                  <c:v>39766</c:v>
                </c:pt>
                <c:pt idx="159">
                  <c:v>39834</c:v>
                </c:pt>
                <c:pt idx="160">
                  <c:v>39902</c:v>
                </c:pt>
                <c:pt idx="161">
                  <c:v>40020</c:v>
                </c:pt>
                <c:pt idx="162">
                  <c:v>40101</c:v>
                </c:pt>
                <c:pt idx="163">
                  <c:v>40197</c:v>
                </c:pt>
                <c:pt idx="164">
                  <c:v>40267</c:v>
                </c:pt>
                <c:pt idx="165">
                  <c:v>40372</c:v>
                </c:pt>
                <c:pt idx="166">
                  <c:v>40425</c:v>
                </c:pt>
                <c:pt idx="167">
                  <c:v>40482</c:v>
                </c:pt>
                <c:pt idx="168">
                  <c:v>40527</c:v>
                </c:pt>
                <c:pt idx="169">
                  <c:v>40588</c:v>
                </c:pt>
                <c:pt idx="170">
                  <c:v>40668</c:v>
                </c:pt>
                <c:pt idx="171">
                  <c:v>40718</c:v>
                </c:pt>
                <c:pt idx="172">
                  <c:v>40752</c:v>
                </c:pt>
                <c:pt idx="173">
                  <c:v>40800</c:v>
                </c:pt>
                <c:pt idx="174">
                  <c:v>40834</c:v>
                </c:pt>
                <c:pt idx="175">
                  <c:v>40847</c:v>
                </c:pt>
                <c:pt idx="176">
                  <c:v>40871</c:v>
                </c:pt>
                <c:pt idx="177">
                  <c:v>40923</c:v>
                </c:pt>
                <c:pt idx="178">
                  <c:v>40928</c:v>
                </c:pt>
                <c:pt idx="179">
                  <c:v>40958</c:v>
                </c:pt>
                <c:pt idx="180">
                  <c:v>41036</c:v>
                </c:pt>
                <c:pt idx="181">
                  <c:v>41058</c:v>
                </c:pt>
                <c:pt idx="182">
                  <c:v>41096</c:v>
                </c:pt>
                <c:pt idx="183">
                  <c:v>41128</c:v>
                </c:pt>
                <c:pt idx="184">
                  <c:v>41178</c:v>
                </c:pt>
                <c:pt idx="185">
                  <c:v>41190</c:v>
                </c:pt>
                <c:pt idx="186">
                  <c:v>41230</c:v>
                </c:pt>
                <c:pt idx="187">
                  <c:v>41262</c:v>
                </c:pt>
                <c:pt idx="188">
                  <c:v>41320</c:v>
                </c:pt>
                <c:pt idx="189">
                  <c:v>41364</c:v>
                </c:pt>
                <c:pt idx="190">
                  <c:v>41390</c:v>
                </c:pt>
                <c:pt idx="191">
                  <c:v>41420</c:v>
                </c:pt>
                <c:pt idx="192">
                  <c:v>41433</c:v>
                </c:pt>
                <c:pt idx="193">
                  <c:v>41455</c:v>
                </c:pt>
                <c:pt idx="194">
                  <c:v>41475</c:v>
                </c:pt>
                <c:pt idx="195">
                  <c:v>41489</c:v>
                </c:pt>
                <c:pt idx="196">
                  <c:v>41496</c:v>
                </c:pt>
                <c:pt idx="197">
                  <c:v>41509</c:v>
                </c:pt>
                <c:pt idx="198">
                  <c:v>41510</c:v>
                </c:pt>
                <c:pt idx="199">
                  <c:v>41526</c:v>
                </c:pt>
                <c:pt idx="200">
                  <c:v>41550</c:v>
                </c:pt>
                <c:pt idx="201">
                  <c:v>41571</c:v>
                </c:pt>
                <c:pt idx="202">
                  <c:v>41586</c:v>
                </c:pt>
                <c:pt idx="203">
                  <c:v>41626</c:v>
                </c:pt>
                <c:pt idx="204">
                  <c:v>41664</c:v>
                </c:pt>
                <c:pt idx="205">
                  <c:v>41696</c:v>
                </c:pt>
                <c:pt idx="206">
                  <c:v>41729</c:v>
                </c:pt>
                <c:pt idx="207">
                  <c:v>41758</c:v>
                </c:pt>
                <c:pt idx="208">
                  <c:v>41765</c:v>
                </c:pt>
                <c:pt idx="209">
                  <c:v>41793</c:v>
                </c:pt>
                <c:pt idx="210">
                  <c:v>41824</c:v>
                </c:pt>
                <c:pt idx="211">
                  <c:v>41867</c:v>
                </c:pt>
                <c:pt idx="212">
                  <c:v>41890</c:v>
                </c:pt>
                <c:pt idx="213">
                  <c:v>41925</c:v>
                </c:pt>
                <c:pt idx="214">
                  <c:v>41963</c:v>
                </c:pt>
                <c:pt idx="215">
                  <c:v>41990</c:v>
                </c:pt>
                <c:pt idx="216">
                  <c:v>42025</c:v>
                </c:pt>
                <c:pt idx="217">
                  <c:v>42075</c:v>
                </c:pt>
                <c:pt idx="218">
                  <c:v>42113</c:v>
                </c:pt>
                <c:pt idx="219">
                  <c:v>42131</c:v>
                </c:pt>
                <c:pt idx="220">
                  <c:v>42148</c:v>
                </c:pt>
                <c:pt idx="221">
                  <c:v>42179</c:v>
                </c:pt>
                <c:pt idx="222">
                  <c:v>42204</c:v>
                </c:pt>
                <c:pt idx="223">
                  <c:v>42223</c:v>
                </c:pt>
                <c:pt idx="224">
                  <c:v>42273</c:v>
                </c:pt>
                <c:pt idx="225">
                  <c:v>42306</c:v>
                </c:pt>
                <c:pt idx="226">
                  <c:v>42335</c:v>
                </c:pt>
                <c:pt idx="227">
                  <c:v>42360</c:v>
                </c:pt>
                <c:pt idx="228">
                  <c:v>42387</c:v>
                </c:pt>
                <c:pt idx="229">
                  <c:v>42405</c:v>
                </c:pt>
                <c:pt idx="230">
                  <c:v>42416</c:v>
                </c:pt>
                <c:pt idx="231">
                  <c:v>42427</c:v>
                </c:pt>
                <c:pt idx="232">
                  <c:v>42450</c:v>
                </c:pt>
                <c:pt idx="233">
                  <c:v>42501</c:v>
                </c:pt>
                <c:pt idx="234">
                  <c:v>42517</c:v>
                </c:pt>
                <c:pt idx="235">
                  <c:v>42557</c:v>
                </c:pt>
                <c:pt idx="236">
                  <c:v>42583</c:v>
                </c:pt>
                <c:pt idx="237">
                  <c:v>42612</c:v>
                </c:pt>
                <c:pt idx="238">
                  <c:v>42636</c:v>
                </c:pt>
                <c:pt idx="239">
                  <c:v>42675</c:v>
                </c:pt>
                <c:pt idx="240">
                  <c:v>42680</c:v>
                </c:pt>
                <c:pt idx="241">
                  <c:v>42685</c:v>
                </c:pt>
                <c:pt idx="242">
                  <c:v>42698</c:v>
                </c:pt>
                <c:pt idx="243">
                  <c:v>42721</c:v>
                </c:pt>
                <c:pt idx="244">
                  <c:v>42753</c:v>
                </c:pt>
                <c:pt idx="245">
                  <c:v>42798</c:v>
                </c:pt>
                <c:pt idx="246">
                  <c:v>42820</c:v>
                </c:pt>
                <c:pt idx="247">
                  <c:v>42858</c:v>
                </c:pt>
                <c:pt idx="248">
                  <c:v>42884</c:v>
                </c:pt>
                <c:pt idx="249">
                  <c:v>42919</c:v>
                </c:pt>
                <c:pt idx="250">
                  <c:v>42921</c:v>
                </c:pt>
                <c:pt idx="251">
                  <c:v>42952</c:v>
                </c:pt>
                <c:pt idx="252">
                  <c:v>42990</c:v>
                </c:pt>
                <c:pt idx="253">
                  <c:v>43005</c:v>
                </c:pt>
                <c:pt idx="254">
                  <c:v>43027</c:v>
                </c:pt>
                <c:pt idx="255">
                  <c:v>43057</c:v>
                </c:pt>
                <c:pt idx="256">
                  <c:v>43090</c:v>
                </c:pt>
                <c:pt idx="257">
                  <c:v>43102</c:v>
                </c:pt>
                <c:pt idx="258">
                  <c:v>43126</c:v>
                </c:pt>
                <c:pt idx="259">
                  <c:v>43138</c:v>
                </c:pt>
                <c:pt idx="260">
                  <c:v>43157</c:v>
                </c:pt>
                <c:pt idx="261">
                  <c:v>43207</c:v>
                </c:pt>
                <c:pt idx="262">
                  <c:v>43228</c:v>
                </c:pt>
                <c:pt idx="263">
                  <c:v>43250</c:v>
                </c:pt>
                <c:pt idx="264">
                  <c:v>43271</c:v>
                </c:pt>
                <c:pt idx="265">
                  <c:v>43291</c:v>
                </c:pt>
                <c:pt idx="266">
                  <c:v>43363</c:v>
                </c:pt>
                <c:pt idx="267">
                  <c:v>43411</c:v>
                </c:pt>
                <c:pt idx="268">
                  <c:v>43437</c:v>
                </c:pt>
                <c:pt idx="269">
                  <c:v>43476</c:v>
                </c:pt>
                <c:pt idx="270">
                  <c:v>43510</c:v>
                </c:pt>
                <c:pt idx="271">
                  <c:v>43547</c:v>
                </c:pt>
                <c:pt idx="272">
                  <c:v>43576</c:v>
                </c:pt>
                <c:pt idx="273">
                  <c:v>43601</c:v>
                </c:pt>
                <c:pt idx="274">
                  <c:v>43641</c:v>
                </c:pt>
                <c:pt idx="275">
                  <c:v>43693</c:v>
                </c:pt>
                <c:pt idx="276">
                  <c:v>43748</c:v>
                </c:pt>
                <c:pt idx="277">
                  <c:v>43789</c:v>
                </c:pt>
                <c:pt idx="278">
                  <c:v>43830</c:v>
                </c:pt>
                <c:pt idx="279">
                  <c:v>43884</c:v>
                </c:pt>
                <c:pt idx="280">
                  <c:v>43936</c:v>
                </c:pt>
                <c:pt idx="281">
                  <c:v>43964</c:v>
                </c:pt>
                <c:pt idx="282">
                  <c:v>44010</c:v>
                </c:pt>
                <c:pt idx="283">
                  <c:v>44031</c:v>
                </c:pt>
                <c:pt idx="284">
                  <c:v>44081</c:v>
                </c:pt>
                <c:pt idx="285">
                  <c:v>44128</c:v>
                </c:pt>
                <c:pt idx="286">
                  <c:v>44152</c:v>
                </c:pt>
                <c:pt idx="287">
                  <c:v>44183</c:v>
                </c:pt>
                <c:pt idx="288">
                  <c:v>44222</c:v>
                </c:pt>
                <c:pt idx="289">
                  <c:v>44261</c:v>
                </c:pt>
                <c:pt idx="290">
                  <c:v>44296</c:v>
                </c:pt>
                <c:pt idx="291">
                  <c:v>44349</c:v>
                </c:pt>
                <c:pt idx="292">
                  <c:v>44370</c:v>
                </c:pt>
                <c:pt idx="293">
                  <c:v>44417</c:v>
                </c:pt>
                <c:pt idx="294">
                  <c:v>44440</c:v>
                </c:pt>
                <c:pt idx="295">
                  <c:v>44482</c:v>
                </c:pt>
                <c:pt idx="296">
                  <c:v>44555</c:v>
                </c:pt>
                <c:pt idx="297">
                  <c:v>44598</c:v>
                </c:pt>
                <c:pt idx="298">
                  <c:v>44648</c:v>
                </c:pt>
                <c:pt idx="299">
                  <c:v>44682</c:v>
                </c:pt>
                <c:pt idx="300">
                  <c:v>44716</c:v>
                </c:pt>
                <c:pt idx="301">
                  <c:v>44770</c:v>
                </c:pt>
                <c:pt idx="302">
                  <c:v>44766</c:v>
                </c:pt>
                <c:pt idx="303">
                  <c:v>44769</c:v>
                </c:pt>
                <c:pt idx="304">
                  <c:v>44783</c:v>
                </c:pt>
                <c:pt idx="305">
                  <c:v>44793</c:v>
                </c:pt>
                <c:pt idx="306">
                  <c:v>44794</c:v>
                </c:pt>
                <c:pt idx="307">
                  <c:v>44804</c:v>
                </c:pt>
                <c:pt idx="308">
                  <c:v>44834</c:v>
                </c:pt>
                <c:pt idx="309">
                  <c:v>44856</c:v>
                </c:pt>
                <c:pt idx="310">
                  <c:v>44888</c:v>
                </c:pt>
                <c:pt idx="311">
                  <c:v>44902</c:v>
                </c:pt>
                <c:pt idx="312">
                  <c:v>44946</c:v>
                </c:pt>
                <c:pt idx="313">
                  <c:v>44985</c:v>
                </c:pt>
                <c:pt idx="314">
                  <c:v>45011</c:v>
                </c:pt>
                <c:pt idx="315">
                  <c:v>45050</c:v>
                </c:pt>
                <c:pt idx="316">
                  <c:v>45095</c:v>
                </c:pt>
                <c:pt idx="317">
                  <c:v>45126</c:v>
                </c:pt>
                <c:pt idx="318">
                  <c:v>45167</c:v>
                </c:pt>
                <c:pt idx="319">
                  <c:v>45215</c:v>
                </c:pt>
                <c:pt idx="320">
                  <c:v>45267</c:v>
                </c:pt>
                <c:pt idx="321">
                  <c:v>45292</c:v>
                </c:pt>
                <c:pt idx="322">
                  <c:v>45334</c:v>
                </c:pt>
                <c:pt idx="323">
                  <c:v>45349</c:v>
                </c:pt>
                <c:pt idx="324">
                  <c:v>45410</c:v>
                </c:pt>
                <c:pt idx="325">
                  <c:v>45430</c:v>
                </c:pt>
                <c:pt idx="326">
                  <c:v>45470</c:v>
                </c:pt>
                <c:pt idx="327">
                  <c:v>45511</c:v>
                </c:pt>
                <c:pt idx="328">
                  <c:v>45539</c:v>
                </c:pt>
                <c:pt idx="329">
                  <c:v>45604</c:v>
                </c:pt>
                <c:pt idx="330">
                  <c:v>45673</c:v>
                </c:pt>
                <c:pt idx="331">
                  <c:v>45720</c:v>
                </c:pt>
                <c:pt idx="332">
                  <c:v>45781</c:v>
                </c:pt>
                <c:pt idx="333">
                  <c:v>45828</c:v>
                </c:pt>
                <c:pt idx="334">
                  <c:v>45860</c:v>
                </c:pt>
                <c:pt idx="335">
                  <c:v>45930</c:v>
                </c:pt>
                <c:pt idx="336">
                  <c:v>45961</c:v>
                </c:pt>
                <c:pt idx="337">
                  <c:v>46002</c:v>
                </c:pt>
                <c:pt idx="338">
                  <c:v>46036</c:v>
                </c:pt>
                <c:pt idx="339">
                  <c:v>46110</c:v>
                </c:pt>
                <c:pt idx="340">
                  <c:v>46184</c:v>
                </c:pt>
                <c:pt idx="341">
                  <c:v>46254</c:v>
                </c:pt>
                <c:pt idx="342">
                  <c:v>46350</c:v>
                </c:pt>
                <c:pt idx="343">
                  <c:v>46421</c:v>
                </c:pt>
                <c:pt idx="344">
                  <c:v>46483</c:v>
                </c:pt>
                <c:pt idx="345">
                  <c:v>46541</c:v>
                </c:pt>
                <c:pt idx="346">
                  <c:v>46615</c:v>
                </c:pt>
                <c:pt idx="347">
                  <c:v>46738</c:v>
                </c:pt>
                <c:pt idx="348">
                  <c:v>46859</c:v>
                </c:pt>
                <c:pt idx="349">
                  <c:v>46988</c:v>
                </c:pt>
                <c:pt idx="350">
                  <c:v>47086</c:v>
                </c:pt>
                <c:pt idx="351">
                  <c:v>47145</c:v>
                </c:pt>
                <c:pt idx="352">
                  <c:v>47211</c:v>
                </c:pt>
                <c:pt idx="353">
                  <c:v>47261</c:v>
                </c:pt>
                <c:pt idx="354">
                  <c:v>47310</c:v>
                </c:pt>
                <c:pt idx="355">
                  <c:v>47347</c:v>
                </c:pt>
                <c:pt idx="356">
                  <c:v>47389</c:v>
                </c:pt>
                <c:pt idx="357">
                  <c:v>47423</c:v>
                </c:pt>
                <c:pt idx="358">
                  <c:v>47492</c:v>
                </c:pt>
                <c:pt idx="359">
                  <c:v>47574</c:v>
                </c:pt>
                <c:pt idx="360">
                  <c:v>47671</c:v>
                </c:pt>
                <c:pt idx="361">
                  <c:v>47751</c:v>
                </c:pt>
                <c:pt idx="362">
                  <c:v>47833</c:v>
                </c:pt>
                <c:pt idx="363">
                  <c:v>47907</c:v>
                </c:pt>
                <c:pt idx="364">
                  <c:v>47964</c:v>
                </c:pt>
                <c:pt idx="365">
                  <c:v>48104</c:v>
                </c:pt>
                <c:pt idx="366">
                  <c:v>48150</c:v>
                </c:pt>
                <c:pt idx="367">
                  <c:v>48215</c:v>
                </c:pt>
                <c:pt idx="368">
                  <c:v>48305</c:v>
                </c:pt>
                <c:pt idx="369">
                  <c:v>48389</c:v>
                </c:pt>
                <c:pt idx="370">
                  <c:v>48477</c:v>
                </c:pt>
                <c:pt idx="371">
                  <c:v>48555</c:v>
                </c:pt>
                <c:pt idx="372">
                  <c:v>48628</c:v>
                </c:pt>
                <c:pt idx="373">
                  <c:v>48696</c:v>
                </c:pt>
                <c:pt idx="374">
                  <c:v>48756</c:v>
                </c:pt>
                <c:pt idx="375">
                  <c:v>48827</c:v>
                </c:pt>
                <c:pt idx="376">
                  <c:v>48887</c:v>
                </c:pt>
                <c:pt idx="377">
                  <c:v>48942</c:v>
                </c:pt>
                <c:pt idx="378">
                  <c:v>49045</c:v>
                </c:pt>
                <c:pt idx="379">
                  <c:v>49108</c:v>
                </c:pt>
                <c:pt idx="380">
                  <c:v>49212</c:v>
                </c:pt>
                <c:pt idx="381">
                  <c:v>49319</c:v>
                </c:pt>
                <c:pt idx="382">
                  <c:v>49426</c:v>
                </c:pt>
                <c:pt idx="383">
                  <c:v>49517</c:v>
                </c:pt>
                <c:pt idx="384">
                  <c:v>49606</c:v>
                </c:pt>
                <c:pt idx="385">
                  <c:v>49655</c:v>
                </c:pt>
                <c:pt idx="386">
                  <c:v>49692</c:v>
                </c:pt>
                <c:pt idx="387">
                  <c:v>49742</c:v>
                </c:pt>
                <c:pt idx="388">
                  <c:v>49800</c:v>
                </c:pt>
                <c:pt idx="389">
                  <c:v>49858</c:v>
                </c:pt>
                <c:pt idx="390">
                  <c:v>49892</c:v>
                </c:pt>
                <c:pt idx="391">
                  <c:v>49938</c:v>
                </c:pt>
                <c:pt idx="392">
                  <c:v>50007</c:v>
                </c:pt>
                <c:pt idx="393">
                  <c:v>50062</c:v>
                </c:pt>
                <c:pt idx="394">
                  <c:v>50120</c:v>
                </c:pt>
                <c:pt idx="395">
                  <c:v>50181</c:v>
                </c:pt>
                <c:pt idx="396">
                  <c:v>50217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54-4637-BB71-A6930D6EB5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Sheet1!$C$2:$C$398</c:f>
              <c:numCache>
                <c:formatCode>General</c:formatCode>
                <c:ptCount val="397"/>
                <c:pt idx="0">
                  <c:v>121330</c:v>
                </c:pt>
                <c:pt idx="1">
                  <c:v>121503</c:v>
                </c:pt>
                <c:pt idx="2">
                  <c:v>121708</c:v>
                </c:pt>
                <c:pt idx="3">
                  <c:v>121854</c:v>
                </c:pt>
                <c:pt idx="4">
                  <c:v>122013</c:v>
                </c:pt>
                <c:pt idx="5">
                  <c:v>122179</c:v>
                </c:pt>
                <c:pt idx="6">
                  <c:v>122323</c:v>
                </c:pt>
                <c:pt idx="7">
                  <c:v>122503</c:v>
                </c:pt>
                <c:pt idx="8">
                  <c:v>122666</c:v>
                </c:pt>
                <c:pt idx="9">
                  <c:v>122811</c:v>
                </c:pt>
                <c:pt idx="10">
                  <c:v>122937</c:v>
                </c:pt>
                <c:pt idx="11">
                  <c:v>123083</c:v>
                </c:pt>
                <c:pt idx="12">
                  <c:v>123203</c:v>
                </c:pt>
                <c:pt idx="13">
                  <c:v>123337</c:v>
                </c:pt>
                <c:pt idx="14">
                  <c:v>123500</c:v>
                </c:pt>
                <c:pt idx="15">
                  <c:v>123622</c:v>
                </c:pt>
                <c:pt idx="16">
                  <c:v>123792</c:v>
                </c:pt>
                <c:pt idx="17">
                  <c:v>123912</c:v>
                </c:pt>
                <c:pt idx="18">
                  <c:v>124074</c:v>
                </c:pt>
                <c:pt idx="19">
                  <c:v>124190</c:v>
                </c:pt>
                <c:pt idx="20">
                  <c:v>124328</c:v>
                </c:pt>
                <c:pt idx="21">
                  <c:v>124479</c:v>
                </c:pt>
                <c:pt idx="22">
                  <c:v>124609</c:v>
                </c:pt>
                <c:pt idx="23">
                  <c:v>124765</c:v>
                </c:pt>
                <c:pt idx="24">
                  <c:v>124885</c:v>
                </c:pt>
                <c:pt idx="25">
                  <c:v>124989</c:v>
                </c:pt>
                <c:pt idx="26">
                  <c:v>125167</c:v>
                </c:pt>
                <c:pt idx="27">
                  <c:v>125393</c:v>
                </c:pt>
                <c:pt idx="28">
                  <c:v>125697</c:v>
                </c:pt>
                <c:pt idx="29">
                  <c:v>126224</c:v>
                </c:pt>
                <c:pt idx="30">
                  <c:v>126451</c:v>
                </c:pt>
                <c:pt idx="31">
                  <c:v>126675</c:v>
                </c:pt>
                <c:pt idx="32">
                  <c:v>126843</c:v>
                </c:pt>
                <c:pt idx="33">
                  <c:v>127052</c:v>
                </c:pt>
                <c:pt idx="34">
                  <c:v>127167</c:v>
                </c:pt>
                <c:pt idx="35">
                  <c:v>127378</c:v>
                </c:pt>
                <c:pt idx="36">
                  <c:v>127495</c:v>
                </c:pt>
                <c:pt idx="37">
                  <c:v>127599</c:v>
                </c:pt>
                <c:pt idx="38">
                  <c:v>127823</c:v>
                </c:pt>
                <c:pt idx="39">
                  <c:v>127999</c:v>
                </c:pt>
                <c:pt idx="40">
                  <c:v>128122</c:v>
                </c:pt>
                <c:pt idx="41">
                  <c:v>128266</c:v>
                </c:pt>
                <c:pt idx="42">
                  <c:v>128408</c:v>
                </c:pt>
                <c:pt idx="43">
                  <c:v>128534</c:v>
                </c:pt>
                <c:pt idx="44">
                  <c:v>128631</c:v>
                </c:pt>
                <c:pt idx="45">
                  <c:v>128771</c:v>
                </c:pt>
                <c:pt idx="46">
                  <c:v>128895</c:v>
                </c:pt>
                <c:pt idx="47">
                  <c:v>129038</c:v>
                </c:pt>
                <c:pt idx="48">
                  <c:v>129162</c:v>
                </c:pt>
                <c:pt idx="49">
                  <c:v>129289</c:v>
                </c:pt>
                <c:pt idx="50">
                  <c:v>129436</c:v>
                </c:pt>
                <c:pt idx="51">
                  <c:v>129529</c:v>
                </c:pt>
                <c:pt idx="52">
                  <c:v>129662</c:v>
                </c:pt>
                <c:pt idx="53">
                  <c:v>129812</c:v>
                </c:pt>
                <c:pt idx="54">
                  <c:v>129984</c:v>
                </c:pt>
                <c:pt idx="55">
                  <c:v>130110</c:v>
                </c:pt>
                <c:pt idx="56">
                  <c:v>130263</c:v>
                </c:pt>
                <c:pt idx="57">
                  <c:v>130409</c:v>
                </c:pt>
                <c:pt idx="58">
                  <c:v>130611</c:v>
                </c:pt>
                <c:pt idx="59">
                  <c:v>130777</c:v>
                </c:pt>
                <c:pt idx="60">
                  <c:v>130923</c:v>
                </c:pt>
                <c:pt idx="61">
                  <c:v>131156</c:v>
                </c:pt>
                <c:pt idx="62">
                  <c:v>131422</c:v>
                </c:pt>
                <c:pt idx="63">
                  <c:v>131624</c:v>
                </c:pt>
                <c:pt idx="64">
                  <c:v>131789</c:v>
                </c:pt>
                <c:pt idx="65">
                  <c:v>131987</c:v>
                </c:pt>
                <c:pt idx="66">
                  <c:v>132173</c:v>
                </c:pt>
                <c:pt idx="67">
                  <c:v>132432</c:v>
                </c:pt>
                <c:pt idx="68">
                  <c:v>132722</c:v>
                </c:pt>
                <c:pt idx="69">
                  <c:v>132966</c:v>
                </c:pt>
                <c:pt idx="70">
                  <c:v>133143</c:v>
                </c:pt>
                <c:pt idx="71">
                  <c:v>133307</c:v>
                </c:pt>
                <c:pt idx="72">
                  <c:v>133441</c:v>
                </c:pt>
                <c:pt idx="73">
                  <c:v>133630</c:v>
                </c:pt>
                <c:pt idx="74">
                  <c:v>133802</c:v>
                </c:pt>
                <c:pt idx="75">
                  <c:v>134081</c:v>
                </c:pt>
                <c:pt idx="76">
                  <c:v>134310</c:v>
                </c:pt>
                <c:pt idx="77">
                  <c:v>134557</c:v>
                </c:pt>
                <c:pt idx="78">
                  <c:v>134754</c:v>
                </c:pt>
                <c:pt idx="79">
                  <c:v>134930</c:v>
                </c:pt>
                <c:pt idx="80">
                  <c:v>135091</c:v>
                </c:pt>
                <c:pt idx="81">
                  <c:v>135281</c:v>
                </c:pt>
                <c:pt idx="82">
                  <c:v>135443</c:v>
                </c:pt>
                <c:pt idx="83">
                  <c:v>135673</c:v>
                </c:pt>
                <c:pt idx="84">
                  <c:v>135896</c:v>
                </c:pt>
                <c:pt idx="85">
                  <c:v>136065</c:v>
                </c:pt>
                <c:pt idx="86">
                  <c:v>136208</c:v>
                </c:pt>
                <c:pt idx="87">
                  <c:v>136401</c:v>
                </c:pt>
                <c:pt idx="88">
                  <c:v>136600</c:v>
                </c:pt>
                <c:pt idx="89">
                  <c:v>136749</c:v>
                </c:pt>
                <c:pt idx="90">
                  <c:v>136901</c:v>
                </c:pt>
                <c:pt idx="91">
                  <c:v>137055</c:v>
                </c:pt>
                <c:pt idx="92">
                  <c:v>137231</c:v>
                </c:pt>
                <c:pt idx="93">
                  <c:v>137401</c:v>
                </c:pt>
                <c:pt idx="94">
                  <c:v>137525</c:v>
                </c:pt>
                <c:pt idx="95">
                  <c:v>137701</c:v>
                </c:pt>
                <c:pt idx="96">
                  <c:v>137852</c:v>
                </c:pt>
                <c:pt idx="97">
                  <c:v>138046</c:v>
                </c:pt>
                <c:pt idx="98">
                  <c:v>138183</c:v>
                </c:pt>
                <c:pt idx="99">
                  <c:v>138306</c:v>
                </c:pt>
                <c:pt idx="100">
                  <c:v>138452</c:v>
                </c:pt>
                <c:pt idx="101">
                  <c:v>138721</c:v>
                </c:pt>
                <c:pt idx="102">
                  <c:v>138854</c:v>
                </c:pt>
                <c:pt idx="103">
                  <c:v>138995</c:v>
                </c:pt>
                <c:pt idx="104">
                  <c:v>139133</c:v>
                </c:pt>
                <c:pt idx="105">
                  <c:v>139280</c:v>
                </c:pt>
                <c:pt idx="106">
                  <c:v>139420</c:v>
                </c:pt>
                <c:pt idx="107">
                  <c:v>139545</c:v>
                </c:pt>
                <c:pt idx="108">
                  <c:v>139658</c:v>
                </c:pt>
                <c:pt idx="109">
                  <c:v>139739</c:v>
                </c:pt>
                <c:pt idx="110">
                  <c:v>139880</c:v>
                </c:pt>
                <c:pt idx="111">
                  <c:v>139999</c:v>
                </c:pt>
                <c:pt idx="112">
                  <c:v>140112</c:v>
                </c:pt>
                <c:pt idx="113">
                  <c:v>140213</c:v>
                </c:pt>
                <c:pt idx="114">
                  <c:v>140351</c:v>
                </c:pt>
                <c:pt idx="115">
                  <c:v>140553</c:v>
                </c:pt>
                <c:pt idx="116">
                  <c:v>140703</c:v>
                </c:pt>
                <c:pt idx="117">
                  <c:v>140821</c:v>
                </c:pt>
                <c:pt idx="118">
                  <c:v>140897</c:v>
                </c:pt>
                <c:pt idx="119">
                  <c:v>141015</c:v>
                </c:pt>
                <c:pt idx="120">
                  <c:v>141127</c:v>
                </c:pt>
                <c:pt idx="121">
                  <c:v>141275</c:v>
                </c:pt>
                <c:pt idx="122">
                  <c:v>141436</c:v>
                </c:pt>
                <c:pt idx="123">
                  <c:v>141603</c:v>
                </c:pt>
                <c:pt idx="124">
                  <c:v>141752</c:v>
                </c:pt>
                <c:pt idx="125">
                  <c:v>141973</c:v>
                </c:pt>
                <c:pt idx="126">
                  <c:v>142141</c:v>
                </c:pt>
                <c:pt idx="127">
                  <c:v>142300</c:v>
                </c:pt>
                <c:pt idx="128">
                  <c:v>142443</c:v>
                </c:pt>
                <c:pt idx="129">
                  <c:v>142569</c:v>
                </c:pt>
                <c:pt idx="130">
                  <c:v>142687</c:v>
                </c:pt>
                <c:pt idx="131">
                  <c:v>142843</c:v>
                </c:pt>
                <c:pt idx="132">
                  <c:v>142962</c:v>
                </c:pt>
                <c:pt idx="133">
                  <c:v>143052</c:v>
                </c:pt>
                <c:pt idx="134">
                  <c:v>143170</c:v>
                </c:pt>
                <c:pt idx="135">
                  <c:v>143341</c:v>
                </c:pt>
                <c:pt idx="136">
                  <c:v>143534</c:v>
                </c:pt>
                <c:pt idx="137">
                  <c:v>143684</c:v>
                </c:pt>
                <c:pt idx="138">
                  <c:v>143851</c:v>
                </c:pt>
                <c:pt idx="139">
                  <c:v>143973</c:v>
                </c:pt>
                <c:pt idx="140">
                  <c:v>144203</c:v>
                </c:pt>
                <c:pt idx="141">
                  <c:v>144452</c:v>
                </c:pt>
                <c:pt idx="142">
                  <c:v>144748</c:v>
                </c:pt>
                <c:pt idx="143">
                  <c:v>144871</c:v>
                </c:pt>
                <c:pt idx="144">
                  <c:v>145023</c:v>
                </c:pt>
                <c:pt idx="145">
                  <c:v>145124</c:v>
                </c:pt>
                <c:pt idx="146">
                  <c:v>145249</c:v>
                </c:pt>
                <c:pt idx="147">
                  <c:v>145363</c:v>
                </c:pt>
                <c:pt idx="148">
                  <c:v>145496</c:v>
                </c:pt>
                <c:pt idx="149">
                  <c:v>145600</c:v>
                </c:pt>
                <c:pt idx="150">
                  <c:v>145746</c:v>
                </c:pt>
                <c:pt idx="151">
                  <c:v>145890</c:v>
                </c:pt>
                <c:pt idx="152">
                  <c:v>146023</c:v>
                </c:pt>
                <c:pt idx="153">
                  <c:v>146114</c:v>
                </c:pt>
                <c:pt idx="154">
                  <c:v>146243</c:v>
                </c:pt>
                <c:pt idx="155">
                  <c:v>146417</c:v>
                </c:pt>
                <c:pt idx="156">
                  <c:v>146674</c:v>
                </c:pt>
                <c:pt idx="157">
                  <c:v>146837</c:v>
                </c:pt>
                <c:pt idx="158">
                  <c:v>147000</c:v>
                </c:pt>
                <c:pt idx="159">
                  <c:v>147079</c:v>
                </c:pt>
                <c:pt idx="160">
                  <c:v>147217</c:v>
                </c:pt>
                <c:pt idx="161">
                  <c:v>147325</c:v>
                </c:pt>
                <c:pt idx="162">
                  <c:v>147398</c:v>
                </c:pt>
                <c:pt idx="163">
                  <c:v>147486</c:v>
                </c:pt>
                <c:pt idx="164">
                  <c:v>147555</c:v>
                </c:pt>
                <c:pt idx="165">
                  <c:v>147654</c:v>
                </c:pt>
                <c:pt idx="166">
                  <c:v>147725</c:v>
                </c:pt>
                <c:pt idx="167">
                  <c:v>147817</c:v>
                </c:pt>
                <c:pt idx="168">
                  <c:v>147907</c:v>
                </c:pt>
                <c:pt idx="169">
                  <c:v>147978</c:v>
                </c:pt>
                <c:pt idx="170">
                  <c:v>148084</c:v>
                </c:pt>
                <c:pt idx="171">
                  <c:v>148138</c:v>
                </c:pt>
                <c:pt idx="172">
                  <c:v>148205</c:v>
                </c:pt>
                <c:pt idx="173">
                  <c:v>148323</c:v>
                </c:pt>
                <c:pt idx="174">
                  <c:v>148390</c:v>
                </c:pt>
                <c:pt idx="175">
                  <c:v>148434</c:v>
                </c:pt>
                <c:pt idx="176">
                  <c:v>148490</c:v>
                </c:pt>
                <c:pt idx="177">
                  <c:v>148556</c:v>
                </c:pt>
                <c:pt idx="178">
                  <c:v>148638</c:v>
                </c:pt>
                <c:pt idx="179">
                  <c:v>148686</c:v>
                </c:pt>
                <c:pt idx="180">
                  <c:v>148809</c:v>
                </c:pt>
                <c:pt idx="181">
                  <c:v>148892</c:v>
                </c:pt>
                <c:pt idx="182">
                  <c:v>148943</c:v>
                </c:pt>
                <c:pt idx="183">
                  <c:v>149007</c:v>
                </c:pt>
                <c:pt idx="184">
                  <c:v>149053</c:v>
                </c:pt>
                <c:pt idx="185">
                  <c:v>149086</c:v>
                </c:pt>
                <c:pt idx="186">
                  <c:v>149153</c:v>
                </c:pt>
                <c:pt idx="187">
                  <c:v>149173</c:v>
                </c:pt>
                <c:pt idx="188">
                  <c:v>149257</c:v>
                </c:pt>
                <c:pt idx="189">
                  <c:v>149316</c:v>
                </c:pt>
                <c:pt idx="190">
                  <c:v>149366</c:v>
                </c:pt>
                <c:pt idx="191">
                  <c:v>149411</c:v>
                </c:pt>
                <c:pt idx="192">
                  <c:v>149459</c:v>
                </c:pt>
                <c:pt idx="193">
                  <c:v>149501</c:v>
                </c:pt>
                <c:pt idx="194">
                  <c:v>149562</c:v>
                </c:pt>
                <c:pt idx="195">
                  <c:v>149598</c:v>
                </c:pt>
                <c:pt idx="196">
                  <c:v>149656</c:v>
                </c:pt>
                <c:pt idx="197">
                  <c:v>149706</c:v>
                </c:pt>
                <c:pt idx="198">
                  <c:v>149777</c:v>
                </c:pt>
                <c:pt idx="199">
                  <c:v>149835</c:v>
                </c:pt>
                <c:pt idx="200">
                  <c:v>149905</c:v>
                </c:pt>
                <c:pt idx="201">
                  <c:v>149973</c:v>
                </c:pt>
                <c:pt idx="202">
                  <c:v>150033</c:v>
                </c:pt>
                <c:pt idx="203">
                  <c:v>150076</c:v>
                </c:pt>
                <c:pt idx="204">
                  <c:v>150127</c:v>
                </c:pt>
                <c:pt idx="205">
                  <c:v>150163</c:v>
                </c:pt>
                <c:pt idx="206">
                  <c:v>150224</c:v>
                </c:pt>
                <c:pt idx="207">
                  <c:v>150275</c:v>
                </c:pt>
                <c:pt idx="208">
                  <c:v>150317</c:v>
                </c:pt>
                <c:pt idx="209">
                  <c:v>150367</c:v>
                </c:pt>
                <c:pt idx="210">
                  <c:v>150426</c:v>
                </c:pt>
                <c:pt idx="211">
                  <c:v>150485</c:v>
                </c:pt>
                <c:pt idx="212">
                  <c:v>150498</c:v>
                </c:pt>
                <c:pt idx="213">
                  <c:v>150525</c:v>
                </c:pt>
                <c:pt idx="214">
                  <c:v>150557</c:v>
                </c:pt>
                <c:pt idx="215">
                  <c:v>150551</c:v>
                </c:pt>
                <c:pt idx="216">
                  <c:v>150576</c:v>
                </c:pt>
                <c:pt idx="217">
                  <c:v>150616</c:v>
                </c:pt>
                <c:pt idx="218">
                  <c:v>150665</c:v>
                </c:pt>
                <c:pt idx="219">
                  <c:v>150706</c:v>
                </c:pt>
                <c:pt idx="220">
                  <c:v>150707</c:v>
                </c:pt>
                <c:pt idx="221">
                  <c:v>150729</c:v>
                </c:pt>
                <c:pt idx="222">
                  <c:v>150765</c:v>
                </c:pt>
                <c:pt idx="223">
                  <c:v>150822</c:v>
                </c:pt>
                <c:pt idx="224">
                  <c:v>150913</c:v>
                </c:pt>
                <c:pt idx="225">
                  <c:v>150969</c:v>
                </c:pt>
                <c:pt idx="226">
                  <c:v>151036</c:v>
                </c:pt>
                <c:pt idx="227">
                  <c:v>151056</c:v>
                </c:pt>
                <c:pt idx="228">
                  <c:v>151121</c:v>
                </c:pt>
                <c:pt idx="229">
                  <c:v>151188</c:v>
                </c:pt>
                <c:pt idx="230">
                  <c:v>151254</c:v>
                </c:pt>
                <c:pt idx="231">
                  <c:v>151268</c:v>
                </c:pt>
                <c:pt idx="232">
                  <c:v>151321</c:v>
                </c:pt>
                <c:pt idx="233">
                  <c:v>151382</c:v>
                </c:pt>
                <c:pt idx="234">
                  <c:v>151452</c:v>
                </c:pt>
                <c:pt idx="235">
                  <c:v>151546</c:v>
                </c:pt>
                <c:pt idx="236">
                  <c:v>151617</c:v>
                </c:pt>
                <c:pt idx="237">
                  <c:v>151684</c:v>
                </c:pt>
                <c:pt idx="238">
                  <c:v>151753</c:v>
                </c:pt>
                <c:pt idx="239">
                  <c:v>151835</c:v>
                </c:pt>
                <c:pt idx="240">
                  <c:v>151886</c:v>
                </c:pt>
                <c:pt idx="241">
                  <c:v>151954</c:v>
                </c:pt>
                <c:pt idx="242">
                  <c:v>152044</c:v>
                </c:pt>
                <c:pt idx="243">
                  <c:v>152106</c:v>
                </c:pt>
                <c:pt idx="244">
                  <c:v>152187</c:v>
                </c:pt>
                <c:pt idx="245">
                  <c:v>152255</c:v>
                </c:pt>
                <c:pt idx="246">
                  <c:v>152319</c:v>
                </c:pt>
                <c:pt idx="247">
                  <c:v>152379</c:v>
                </c:pt>
                <c:pt idx="248">
                  <c:v>152459</c:v>
                </c:pt>
                <c:pt idx="249">
                  <c:v>152531</c:v>
                </c:pt>
                <c:pt idx="250">
                  <c:v>152565</c:v>
                </c:pt>
                <c:pt idx="251">
                  <c:v>152660</c:v>
                </c:pt>
                <c:pt idx="252">
                  <c:v>152758</c:v>
                </c:pt>
                <c:pt idx="253">
                  <c:v>152816</c:v>
                </c:pt>
                <c:pt idx="254">
                  <c:v>152853</c:v>
                </c:pt>
                <c:pt idx="255">
                  <c:v>152910</c:v>
                </c:pt>
                <c:pt idx="256">
                  <c:v>152952</c:v>
                </c:pt>
                <c:pt idx="257">
                  <c:v>152978</c:v>
                </c:pt>
                <c:pt idx="258">
                  <c:v>153028</c:v>
                </c:pt>
                <c:pt idx="259">
                  <c:v>153050</c:v>
                </c:pt>
                <c:pt idx="260">
                  <c:v>153057</c:v>
                </c:pt>
                <c:pt idx="261">
                  <c:v>153132</c:v>
                </c:pt>
                <c:pt idx="262">
                  <c:v>153173</c:v>
                </c:pt>
                <c:pt idx="263">
                  <c:v>153214</c:v>
                </c:pt>
                <c:pt idx="264">
                  <c:v>153237</c:v>
                </c:pt>
                <c:pt idx="265">
                  <c:v>153327</c:v>
                </c:pt>
                <c:pt idx="266">
                  <c:v>153387</c:v>
                </c:pt>
                <c:pt idx="267">
                  <c:v>153458</c:v>
                </c:pt>
                <c:pt idx="268">
                  <c:v>153521</c:v>
                </c:pt>
                <c:pt idx="269">
                  <c:v>153582</c:v>
                </c:pt>
                <c:pt idx="270">
                  <c:v>153616</c:v>
                </c:pt>
                <c:pt idx="271">
                  <c:v>153669</c:v>
                </c:pt>
                <c:pt idx="272">
                  <c:v>153722</c:v>
                </c:pt>
                <c:pt idx="273">
                  <c:v>153776</c:v>
                </c:pt>
                <c:pt idx="274">
                  <c:v>153838</c:v>
                </c:pt>
                <c:pt idx="275">
                  <c:v>153894</c:v>
                </c:pt>
                <c:pt idx="276">
                  <c:v>153953</c:v>
                </c:pt>
                <c:pt idx="277">
                  <c:v>154023</c:v>
                </c:pt>
                <c:pt idx="278">
                  <c:v>154063</c:v>
                </c:pt>
                <c:pt idx="279">
                  <c:v>154141</c:v>
                </c:pt>
                <c:pt idx="280">
                  <c:v>154209</c:v>
                </c:pt>
                <c:pt idx="281">
                  <c:v>154292</c:v>
                </c:pt>
                <c:pt idx="282">
                  <c:v>154369</c:v>
                </c:pt>
                <c:pt idx="283">
                  <c:v>154396</c:v>
                </c:pt>
                <c:pt idx="284">
                  <c:v>154460</c:v>
                </c:pt>
                <c:pt idx="285">
                  <c:v>154539</c:v>
                </c:pt>
                <c:pt idx="286">
                  <c:v>154566</c:v>
                </c:pt>
                <c:pt idx="287">
                  <c:v>154604</c:v>
                </c:pt>
                <c:pt idx="288">
                  <c:v>154713</c:v>
                </c:pt>
                <c:pt idx="289">
                  <c:v>154764</c:v>
                </c:pt>
                <c:pt idx="290">
                  <c:v>154798</c:v>
                </c:pt>
                <c:pt idx="291">
                  <c:v>154857</c:v>
                </c:pt>
                <c:pt idx="292">
                  <c:v>154925</c:v>
                </c:pt>
                <c:pt idx="293">
                  <c:v>155001</c:v>
                </c:pt>
                <c:pt idx="294">
                  <c:v>155155</c:v>
                </c:pt>
                <c:pt idx="295">
                  <c:v>155211</c:v>
                </c:pt>
                <c:pt idx="296">
                  <c:v>155284</c:v>
                </c:pt>
                <c:pt idx="297">
                  <c:v>155345</c:v>
                </c:pt>
                <c:pt idx="298">
                  <c:v>155423</c:v>
                </c:pt>
                <c:pt idx="299">
                  <c:v>155478</c:v>
                </c:pt>
                <c:pt idx="300">
                  <c:v>155532</c:v>
                </c:pt>
                <c:pt idx="301">
                  <c:v>155617</c:v>
                </c:pt>
                <c:pt idx="302">
                  <c:v>155632</c:v>
                </c:pt>
                <c:pt idx="303">
                  <c:v>155653</c:v>
                </c:pt>
                <c:pt idx="304">
                  <c:v>155696</c:v>
                </c:pt>
                <c:pt idx="305">
                  <c:v>155717</c:v>
                </c:pt>
                <c:pt idx="306">
                  <c:v>155744</c:v>
                </c:pt>
                <c:pt idx="307">
                  <c:v>155770</c:v>
                </c:pt>
                <c:pt idx="308">
                  <c:v>155805</c:v>
                </c:pt>
                <c:pt idx="309">
                  <c:v>155846</c:v>
                </c:pt>
                <c:pt idx="310">
                  <c:v>155903</c:v>
                </c:pt>
                <c:pt idx="311">
                  <c:v>155948</c:v>
                </c:pt>
                <c:pt idx="312">
                  <c:v>156026</c:v>
                </c:pt>
                <c:pt idx="313">
                  <c:v>156088</c:v>
                </c:pt>
                <c:pt idx="314">
                  <c:v>156131</c:v>
                </c:pt>
                <c:pt idx="315">
                  <c:v>156227</c:v>
                </c:pt>
                <c:pt idx="316">
                  <c:v>156335</c:v>
                </c:pt>
                <c:pt idx="317">
                  <c:v>156405</c:v>
                </c:pt>
                <c:pt idx="318">
                  <c:v>156502</c:v>
                </c:pt>
                <c:pt idx="319">
                  <c:v>156587</c:v>
                </c:pt>
                <c:pt idx="320">
                  <c:v>156687</c:v>
                </c:pt>
                <c:pt idx="321">
                  <c:v>156790</c:v>
                </c:pt>
                <c:pt idx="322">
                  <c:v>156858</c:v>
                </c:pt>
                <c:pt idx="323">
                  <c:v>156887</c:v>
                </c:pt>
                <c:pt idx="324">
                  <c:v>156967</c:v>
                </c:pt>
                <c:pt idx="325">
                  <c:v>157008</c:v>
                </c:pt>
                <c:pt idx="326">
                  <c:v>157078</c:v>
                </c:pt>
                <c:pt idx="327">
                  <c:v>157151</c:v>
                </c:pt>
                <c:pt idx="328">
                  <c:v>157222</c:v>
                </c:pt>
                <c:pt idx="329">
                  <c:v>157330</c:v>
                </c:pt>
                <c:pt idx="330">
                  <c:v>157402</c:v>
                </c:pt>
                <c:pt idx="331">
                  <c:v>157526</c:v>
                </c:pt>
                <c:pt idx="332">
                  <c:v>157605</c:v>
                </c:pt>
                <c:pt idx="333">
                  <c:v>157745</c:v>
                </c:pt>
                <c:pt idx="334">
                  <c:v>157839</c:v>
                </c:pt>
                <c:pt idx="335">
                  <c:v>157942</c:v>
                </c:pt>
                <c:pt idx="336">
                  <c:v>158076</c:v>
                </c:pt>
                <c:pt idx="337">
                  <c:v>158231</c:v>
                </c:pt>
                <c:pt idx="338">
                  <c:v>158341</c:v>
                </c:pt>
                <c:pt idx="339">
                  <c:v>158469</c:v>
                </c:pt>
                <c:pt idx="340">
                  <c:v>158607</c:v>
                </c:pt>
                <c:pt idx="341">
                  <c:v>158755</c:v>
                </c:pt>
                <c:pt idx="342">
                  <c:v>158883</c:v>
                </c:pt>
                <c:pt idx="343">
                  <c:v>158967</c:v>
                </c:pt>
                <c:pt idx="344">
                  <c:v>159099</c:v>
                </c:pt>
                <c:pt idx="345">
                  <c:v>159201</c:v>
                </c:pt>
                <c:pt idx="346">
                  <c:v>159307</c:v>
                </c:pt>
                <c:pt idx="347">
                  <c:v>159414</c:v>
                </c:pt>
                <c:pt idx="348">
                  <c:v>159495</c:v>
                </c:pt>
                <c:pt idx="349">
                  <c:v>159610</c:v>
                </c:pt>
                <c:pt idx="350">
                  <c:v>159696</c:v>
                </c:pt>
                <c:pt idx="351">
                  <c:v>159826</c:v>
                </c:pt>
                <c:pt idx="352">
                  <c:v>159965</c:v>
                </c:pt>
                <c:pt idx="353">
                  <c:v>160094</c:v>
                </c:pt>
                <c:pt idx="354">
                  <c:v>160188</c:v>
                </c:pt>
                <c:pt idx="355">
                  <c:v>160251</c:v>
                </c:pt>
                <c:pt idx="356">
                  <c:v>160338</c:v>
                </c:pt>
                <c:pt idx="357">
                  <c:v>160397</c:v>
                </c:pt>
                <c:pt idx="358">
                  <c:v>160484</c:v>
                </c:pt>
                <c:pt idx="359">
                  <c:v>160624</c:v>
                </c:pt>
                <c:pt idx="360">
                  <c:v>160753</c:v>
                </c:pt>
                <c:pt idx="361">
                  <c:v>160903</c:v>
                </c:pt>
                <c:pt idx="362">
                  <c:v>161038</c:v>
                </c:pt>
                <c:pt idx="363">
                  <c:v>161132</c:v>
                </c:pt>
                <c:pt idx="364">
                  <c:v>161262</c:v>
                </c:pt>
                <c:pt idx="365">
                  <c:v>161398</c:v>
                </c:pt>
                <c:pt idx="366">
                  <c:v>161438</c:v>
                </c:pt>
                <c:pt idx="367">
                  <c:v>161529</c:v>
                </c:pt>
                <c:pt idx="368">
                  <c:v>161679</c:v>
                </c:pt>
                <c:pt idx="369">
                  <c:v>161796</c:v>
                </c:pt>
                <c:pt idx="370">
                  <c:v>161908</c:v>
                </c:pt>
                <c:pt idx="371">
                  <c:v>161987</c:v>
                </c:pt>
                <c:pt idx="372">
                  <c:v>162090</c:v>
                </c:pt>
                <c:pt idx="373">
                  <c:v>162178</c:v>
                </c:pt>
                <c:pt idx="374">
                  <c:v>162268</c:v>
                </c:pt>
                <c:pt idx="375">
                  <c:v>162415</c:v>
                </c:pt>
                <c:pt idx="376">
                  <c:v>162495</c:v>
                </c:pt>
                <c:pt idx="377">
                  <c:v>162693</c:v>
                </c:pt>
                <c:pt idx="378">
                  <c:v>162830</c:v>
                </c:pt>
                <c:pt idx="379">
                  <c:v>162945</c:v>
                </c:pt>
                <c:pt idx="380">
                  <c:v>163035</c:v>
                </c:pt>
                <c:pt idx="381">
                  <c:v>163162</c:v>
                </c:pt>
                <c:pt idx="382">
                  <c:v>163308</c:v>
                </c:pt>
                <c:pt idx="383">
                  <c:v>163381</c:v>
                </c:pt>
                <c:pt idx="384">
                  <c:v>163471</c:v>
                </c:pt>
                <c:pt idx="385">
                  <c:v>163557</c:v>
                </c:pt>
                <c:pt idx="386">
                  <c:v>163646</c:v>
                </c:pt>
                <c:pt idx="387">
                  <c:v>163726</c:v>
                </c:pt>
                <c:pt idx="388">
                  <c:v>163815</c:v>
                </c:pt>
                <c:pt idx="389">
                  <c:v>163919</c:v>
                </c:pt>
                <c:pt idx="390">
                  <c:v>164040</c:v>
                </c:pt>
                <c:pt idx="391">
                  <c:v>164196</c:v>
                </c:pt>
                <c:pt idx="392">
                  <c:v>164345</c:v>
                </c:pt>
                <c:pt idx="393">
                  <c:v>164430</c:v>
                </c:pt>
                <c:pt idx="394">
                  <c:v>164543</c:v>
                </c:pt>
                <c:pt idx="395">
                  <c:v>164643</c:v>
                </c:pt>
                <c:pt idx="396">
                  <c:v>164735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54-4637-BB71-A6930D6EB5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Sheet1!$D$2:$D$398</c:f>
              <c:numCache>
                <c:formatCode>General</c:formatCode>
                <c:ptCount val="397"/>
                <c:pt idx="317">
                  <c:v>26219</c:v>
                </c:pt>
                <c:pt idx="318">
                  <c:v>26266</c:v>
                </c:pt>
                <c:pt idx="319">
                  <c:v>26309</c:v>
                </c:pt>
                <c:pt idx="320">
                  <c:v>26371</c:v>
                </c:pt>
                <c:pt idx="321">
                  <c:v>26441</c:v>
                </c:pt>
                <c:pt idx="322">
                  <c:v>26495</c:v>
                </c:pt>
                <c:pt idx="323">
                  <c:v>26541</c:v>
                </c:pt>
                <c:pt idx="324">
                  <c:v>26621</c:v>
                </c:pt>
                <c:pt idx="325">
                  <c:v>26656</c:v>
                </c:pt>
                <c:pt idx="326">
                  <c:v>26703</c:v>
                </c:pt>
                <c:pt idx="327">
                  <c:v>26796</c:v>
                </c:pt>
                <c:pt idx="328">
                  <c:v>26863</c:v>
                </c:pt>
                <c:pt idx="329">
                  <c:v>27050</c:v>
                </c:pt>
                <c:pt idx="330">
                  <c:v>27174</c:v>
                </c:pt>
                <c:pt idx="331">
                  <c:v>27275</c:v>
                </c:pt>
                <c:pt idx="332">
                  <c:v>27333</c:v>
                </c:pt>
                <c:pt idx="333">
                  <c:v>27448</c:v>
                </c:pt>
                <c:pt idx="334">
                  <c:v>27538</c:v>
                </c:pt>
                <c:pt idx="335">
                  <c:v>27710</c:v>
                </c:pt>
                <c:pt idx="336">
                  <c:v>27809</c:v>
                </c:pt>
                <c:pt idx="337">
                  <c:v>27940</c:v>
                </c:pt>
                <c:pt idx="338">
                  <c:v>28027</c:v>
                </c:pt>
                <c:pt idx="339">
                  <c:v>28092</c:v>
                </c:pt>
                <c:pt idx="340">
                  <c:v>28145</c:v>
                </c:pt>
                <c:pt idx="341">
                  <c:v>28213</c:v>
                </c:pt>
                <c:pt idx="342">
                  <c:v>28277</c:v>
                </c:pt>
                <c:pt idx="343">
                  <c:v>28335</c:v>
                </c:pt>
                <c:pt idx="344">
                  <c:v>28408</c:v>
                </c:pt>
                <c:pt idx="345">
                  <c:v>28463</c:v>
                </c:pt>
                <c:pt idx="346">
                  <c:v>28555</c:v>
                </c:pt>
                <c:pt idx="347">
                  <c:v>28619</c:v>
                </c:pt>
                <c:pt idx="348">
                  <c:v>28654</c:v>
                </c:pt>
                <c:pt idx="349">
                  <c:v>28709</c:v>
                </c:pt>
                <c:pt idx="350">
                  <c:v>28749</c:v>
                </c:pt>
                <c:pt idx="351">
                  <c:v>28787</c:v>
                </c:pt>
                <c:pt idx="352">
                  <c:v>28836</c:v>
                </c:pt>
                <c:pt idx="353">
                  <c:v>28869</c:v>
                </c:pt>
                <c:pt idx="354">
                  <c:v>28906</c:v>
                </c:pt>
                <c:pt idx="355">
                  <c:v>28948</c:v>
                </c:pt>
                <c:pt idx="356">
                  <c:v>28997</c:v>
                </c:pt>
                <c:pt idx="357">
                  <c:v>29051</c:v>
                </c:pt>
                <c:pt idx="358">
                  <c:v>29091</c:v>
                </c:pt>
                <c:pt idx="359">
                  <c:v>29140</c:v>
                </c:pt>
                <c:pt idx="360">
                  <c:v>29212</c:v>
                </c:pt>
                <c:pt idx="361">
                  <c:v>29265</c:v>
                </c:pt>
                <c:pt idx="362">
                  <c:v>29340</c:v>
                </c:pt>
                <c:pt idx="363">
                  <c:v>29406</c:v>
                </c:pt>
                <c:pt idx="364">
                  <c:v>29463</c:v>
                </c:pt>
                <c:pt idx="365">
                  <c:v>29539</c:v>
                </c:pt>
                <c:pt idx="366">
                  <c:v>29585</c:v>
                </c:pt>
                <c:pt idx="367">
                  <c:v>29631</c:v>
                </c:pt>
                <c:pt idx="368">
                  <c:v>29692</c:v>
                </c:pt>
                <c:pt idx="369">
                  <c:v>29746</c:v>
                </c:pt>
                <c:pt idx="370">
                  <c:v>29796</c:v>
                </c:pt>
                <c:pt idx="371">
                  <c:v>29897</c:v>
                </c:pt>
                <c:pt idx="372">
                  <c:v>29946</c:v>
                </c:pt>
                <c:pt idx="373">
                  <c:v>29985</c:v>
                </c:pt>
                <c:pt idx="374">
                  <c:v>30021</c:v>
                </c:pt>
                <c:pt idx="375">
                  <c:v>30090</c:v>
                </c:pt>
                <c:pt idx="376">
                  <c:v>30140</c:v>
                </c:pt>
                <c:pt idx="377">
                  <c:v>30198</c:v>
                </c:pt>
                <c:pt idx="378">
                  <c:v>30375</c:v>
                </c:pt>
                <c:pt idx="379">
                  <c:v>30444</c:v>
                </c:pt>
                <c:pt idx="380">
                  <c:v>30502</c:v>
                </c:pt>
                <c:pt idx="381">
                  <c:v>30558</c:v>
                </c:pt>
                <c:pt idx="382">
                  <c:v>30633</c:v>
                </c:pt>
                <c:pt idx="383">
                  <c:v>30670</c:v>
                </c:pt>
                <c:pt idx="384">
                  <c:v>30709</c:v>
                </c:pt>
                <c:pt idx="385">
                  <c:v>30748</c:v>
                </c:pt>
                <c:pt idx="386">
                  <c:v>30819</c:v>
                </c:pt>
                <c:pt idx="387">
                  <c:v>30868</c:v>
                </c:pt>
                <c:pt idx="388">
                  <c:v>30936</c:v>
                </c:pt>
                <c:pt idx="389">
                  <c:v>30974</c:v>
                </c:pt>
                <c:pt idx="390">
                  <c:v>31016</c:v>
                </c:pt>
                <c:pt idx="391">
                  <c:v>31063</c:v>
                </c:pt>
                <c:pt idx="392">
                  <c:v>31129</c:v>
                </c:pt>
                <c:pt idx="393">
                  <c:v>31179</c:v>
                </c:pt>
                <c:pt idx="394">
                  <c:v>31233</c:v>
                </c:pt>
                <c:pt idx="395">
                  <c:v>31282</c:v>
                </c:pt>
                <c:pt idx="396">
                  <c:v>31334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54-4637-BB71-A6930D6EB5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Sheet1!$E$2:$E$398</c:f>
              <c:numCache>
                <c:formatCode>General</c:formatCode>
                <c:ptCount val="397"/>
                <c:pt idx="317">
                  <c:v>2046</c:v>
                </c:pt>
                <c:pt idx="318">
                  <c:v>2050</c:v>
                </c:pt>
                <c:pt idx="319">
                  <c:v>2046</c:v>
                </c:pt>
                <c:pt idx="320">
                  <c:v>2043</c:v>
                </c:pt>
                <c:pt idx="321">
                  <c:v>2051</c:v>
                </c:pt>
                <c:pt idx="322">
                  <c:v>2054</c:v>
                </c:pt>
                <c:pt idx="323">
                  <c:v>2055</c:v>
                </c:pt>
                <c:pt idx="324">
                  <c:v>2060</c:v>
                </c:pt>
                <c:pt idx="325">
                  <c:v>2065</c:v>
                </c:pt>
                <c:pt idx="326">
                  <c:v>2071</c:v>
                </c:pt>
                <c:pt idx="327">
                  <c:v>2071</c:v>
                </c:pt>
                <c:pt idx="328">
                  <c:v>2077</c:v>
                </c:pt>
                <c:pt idx="329">
                  <c:v>2079</c:v>
                </c:pt>
                <c:pt idx="330">
                  <c:v>2089</c:v>
                </c:pt>
                <c:pt idx="331">
                  <c:v>2087</c:v>
                </c:pt>
                <c:pt idx="332">
                  <c:v>2091</c:v>
                </c:pt>
                <c:pt idx="333">
                  <c:v>2093</c:v>
                </c:pt>
                <c:pt idx="334">
                  <c:v>2094</c:v>
                </c:pt>
                <c:pt idx="335">
                  <c:v>2095</c:v>
                </c:pt>
                <c:pt idx="336">
                  <c:v>2099</c:v>
                </c:pt>
                <c:pt idx="337">
                  <c:v>2104</c:v>
                </c:pt>
                <c:pt idx="338">
                  <c:v>2105</c:v>
                </c:pt>
                <c:pt idx="339">
                  <c:v>2111</c:v>
                </c:pt>
                <c:pt idx="340">
                  <c:v>2124</c:v>
                </c:pt>
                <c:pt idx="341">
                  <c:v>2128</c:v>
                </c:pt>
                <c:pt idx="342">
                  <c:v>2131</c:v>
                </c:pt>
                <c:pt idx="343">
                  <c:v>2135</c:v>
                </c:pt>
                <c:pt idx="344">
                  <c:v>2135</c:v>
                </c:pt>
                <c:pt idx="345">
                  <c:v>2141</c:v>
                </c:pt>
                <c:pt idx="346">
                  <c:v>2146</c:v>
                </c:pt>
                <c:pt idx="347">
                  <c:v>2152</c:v>
                </c:pt>
                <c:pt idx="348">
                  <c:v>2154</c:v>
                </c:pt>
                <c:pt idx="349">
                  <c:v>2158</c:v>
                </c:pt>
                <c:pt idx="350">
                  <c:v>2162</c:v>
                </c:pt>
                <c:pt idx="351">
                  <c:v>2163</c:v>
                </c:pt>
                <c:pt idx="352">
                  <c:v>2164</c:v>
                </c:pt>
                <c:pt idx="353">
                  <c:v>2165</c:v>
                </c:pt>
                <c:pt idx="354">
                  <c:v>2169</c:v>
                </c:pt>
                <c:pt idx="355">
                  <c:v>2167</c:v>
                </c:pt>
                <c:pt idx="356">
                  <c:v>2171</c:v>
                </c:pt>
                <c:pt idx="357">
                  <c:v>2172</c:v>
                </c:pt>
                <c:pt idx="358">
                  <c:v>2169</c:v>
                </c:pt>
                <c:pt idx="359">
                  <c:v>2173</c:v>
                </c:pt>
                <c:pt idx="360">
                  <c:v>2174</c:v>
                </c:pt>
                <c:pt idx="361">
                  <c:v>2172</c:v>
                </c:pt>
                <c:pt idx="362">
                  <c:v>2173</c:v>
                </c:pt>
                <c:pt idx="363">
                  <c:v>2172</c:v>
                </c:pt>
                <c:pt idx="364">
                  <c:v>2172</c:v>
                </c:pt>
                <c:pt idx="365">
                  <c:v>2173</c:v>
                </c:pt>
                <c:pt idx="366">
                  <c:v>2176</c:v>
                </c:pt>
                <c:pt idx="367">
                  <c:v>2176</c:v>
                </c:pt>
                <c:pt idx="368">
                  <c:v>2179</c:v>
                </c:pt>
                <c:pt idx="369">
                  <c:v>2186</c:v>
                </c:pt>
                <c:pt idx="370">
                  <c:v>2186</c:v>
                </c:pt>
                <c:pt idx="371">
                  <c:v>2197</c:v>
                </c:pt>
                <c:pt idx="372">
                  <c:v>2212</c:v>
                </c:pt>
                <c:pt idx="373">
                  <c:v>2228</c:v>
                </c:pt>
                <c:pt idx="374">
                  <c:v>2239</c:v>
                </c:pt>
                <c:pt idx="375">
                  <c:v>2255</c:v>
                </c:pt>
                <c:pt idx="376">
                  <c:v>2269</c:v>
                </c:pt>
                <c:pt idx="377">
                  <c:v>2277</c:v>
                </c:pt>
                <c:pt idx="378">
                  <c:v>2281</c:v>
                </c:pt>
                <c:pt idx="379">
                  <c:v>2289</c:v>
                </c:pt>
                <c:pt idx="380">
                  <c:v>2298</c:v>
                </c:pt>
                <c:pt idx="381">
                  <c:v>2315</c:v>
                </c:pt>
                <c:pt idx="382">
                  <c:v>2323</c:v>
                </c:pt>
                <c:pt idx="383">
                  <c:v>2335</c:v>
                </c:pt>
                <c:pt idx="384">
                  <c:v>2342</c:v>
                </c:pt>
                <c:pt idx="385">
                  <c:v>2349</c:v>
                </c:pt>
                <c:pt idx="386">
                  <c:v>2357</c:v>
                </c:pt>
                <c:pt idx="387">
                  <c:v>2367</c:v>
                </c:pt>
                <c:pt idx="388">
                  <c:v>2378</c:v>
                </c:pt>
                <c:pt idx="389">
                  <c:v>2388</c:v>
                </c:pt>
                <c:pt idx="390">
                  <c:v>2404</c:v>
                </c:pt>
                <c:pt idx="391">
                  <c:v>2417</c:v>
                </c:pt>
                <c:pt idx="392">
                  <c:v>2426</c:v>
                </c:pt>
                <c:pt idx="393">
                  <c:v>2431</c:v>
                </c:pt>
                <c:pt idx="394">
                  <c:v>2435</c:v>
                </c:pt>
                <c:pt idx="395">
                  <c:v>2436</c:v>
                </c:pt>
                <c:pt idx="396">
                  <c:v>2434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54-4637-BB71-A6930D6EB5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Sheet1!$F$2:$F$398</c:f>
              <c:numCache>
                <c:formatCode>General</c:formatCode>
                <c:ptCount val="397"/>
                <c:pt idx="319">
                  <c:v>88468</c:v>
                </c:pt>
                <c:pt idx="320">
                  <c:v>88534</c:v>
                </c:pt>
                <c:pt idx="321">
                  <c:v>88607</c:v>
                </c:pt>
                <c:pt idx="322">
                  <c:v>88692</c:v>
                </c:pt>
                <c:pt idx="323">
                  <c:v>88737</c:v>
                </c:pt>
                <c:pt idx="324">
                  <c:v>88815</c:v>
                </c:pt>
                <c:pt idx="325">
                  <c:v>88853</c:v>
                </c:pt>
                <c:pt idx="326">
                  <c:v>88910</c:v>
                </c:pt>
                <c:pt idx="327">
                  <c:v>88948</c:v>
                </c:pt>
                <c:pt idx="328">
                  <c:v>89014</c:v>
                </c:pt>
                <c:pt idx="329">
                  <c:v>89133</c:v>
                </c:pt>
                <c:pt idx="330">
                  <c:v>89221</c:v>
                </c:pt>
                <c:pt idx="331">
                  <c:v>89299</c:v>
                </c:pt>
                <c:pt idx="332">
                  <c:v>89391</c:v>
                </c:pt>
                <c:pt idx="333">
                  <c:v>89504</c:v>
                </c:pt>
                <c:pt idx="334">
                  <c:v>89582</c:v>
                </c:pt>
                <c:pt idx="335">
                  <c:v>89682</c:v>
                </c:pt>
                <c:pt idx="336">
                  <c:v>89755</c:v>
                </c:pt>
                <c:pt idx="337">
                  <c:v>89865</c:v>
                </c:pt>
                <c:pt idx="338">
                  <c:v>89933</c:v>
                </c:pt>
                <c:pt idx="339">
                  <c:v>90376</c:v>
                </c:pt>
                <c:pt idx="340">
                  <c:v>90606</c:v>
                </c:pt>
                <c:pt idx="341">
                  <c:v>90795</c:v>
                </c:pt>
                <c:pt idx="342">
                  <c:v>90949</c:v>
                </c:pt>
                <c:pt idx="343">
                  <c:v>91082</c:v>
                </c:pt>
                <c:pt idx="344">
                  <c:v>91222</c:v>
                </c:pt>
                <c:pt idx="345">
                  <c:v>91310</c:v>
                </c:pt>
                <c:pt idx="346">
                  <c:v>91420</c:v>
                </c:pt>
                <c:pt idx="347">
                  <c:v>91513</c:v>
                </c:pt>
                <c:pt idx="348">
                  <c:v>91628</c:v>
                </c:pt>
                <c:pt idx="349">
                  <c:v>91755</c:v>
                </c:pt>
                <c:pt idx="350">
                  <c:v>91851</c:v>
                </c:pt>
                <c:pt idx="351">
                  <c:v>91954</c:v>
                </c:pt>
                <c:pt idx="352">
                  <c:v>92047</c:v>
                </c:pt>
                <c:pt idx="353">
                  <c:v>92118</c:v>
                </c:pt>
                <c:pt idx="354">
                  <c:v>92205</c:v>
                </c:pt>
                <c:pt idx="355">
                  <c:v>92281</c:v>
                </c:pt>
                <c:pt idx="356">
                  <c:v>92346</c:v>
                </c:pt>
                <c:pt idx="357">
                  <c:v>92382</c:v>
                </c:pt>
                <c:pt idx="358">
                  <c:v>92463</c:v>
                </c:pt>
                <c:pt idx="359">
                  <c:v>92562</c:v>
                </c:pt>
                <c:pt idx="360">
                  <c:v>92640</c:v>
                </c:pt>
                <c:pt idx="361">
                  <c:v>92874</c:v>
                </c:pt>
                <c:pt idx="362">
                  <c:v>93143</c:v>
                </c:pt>
                <c:pt idx="363">
                  <c:v>93285</c:v>
                </c:pt>
                <c:pt idx="364">
                  <c:v>93443</c:v>
                </c:pt>
                <c:pt idx="365">
                  <c:v>93645</c:v>
                </c:pt>
                <c:pt idx="366">
                  <c:v>93765</c:v>
                </c:pt>
                <c:pt idx="367">
                  <c:v>93908</c:v>
                </c:pt>
                <c:pt idx="368">
                  <c:v>94075</c:v>
                </c:pt>
                <c:pt idx="369">
                  <c:v>94260</c:v>
                </c:pt>
                <c:pt idx="370">
                  <c:v>94439</c:v>
                </c:pt>
                <c:pt idx="371">
                  <c:v>94605</c:v>
                </c:pt>
                <c:pt idx="372">
                  <c:v>94721</c:v>
                </c:pt>
                <c:pt idx="373">
                  <c:v>94853</c:v>
                </c:pt>
                <c:pt idx="374">
                  <c:v>94964</c:v>
                </c:pt>
                <c:pt idx="375">
                  <c:v>95112</c:v>
                </c:pt>
                <c:pt idx="376">
                  <c:v>95271</c:v>
                </c:pt>
                <c:pt idx="377">
                  <c:v>95426</c:v>
                </c:pt>
                <c:pt idx="378">
                  <c:v>95615</c:v>
                </c:pt>
                <c:pt idx="379">
                  <c:v>95781</c:v>
                </c:pt>
                <c:pt idx="380">
                  <c:v>95975</c:v>
                </c:pt>
                <c:pt idx="381">
                  <c:v>96118</c:v>
                </c:pt>
                <c:pt idx="382">
                  <c:v>96269</c:v>
                </c:pt>
                <c:pt idx="383">
                  <c:v>96400</c:v>
                </c:pt>
                <c:pt idx="384">
                  <c:v>96574</c:v>
                </c:pt>
                <c:pt idx="385">
                  <c:v>96712</c:v>
                </c:pt>
                <c:pt idx="386">
                  <c:v>96878</c:v>
                </c:pt>
                <c:pt idx="387">
                  <c:v>96988</c:v>
                </c:pt>
                <c:pt idx="388">
                  <c:v>97135</c:v>
                </c:pt>
                <c:pt idx="389">
                  <c:v>97264</c:v>
                </c:pt>
                <c:pt idx="390">
                  <c:v>97355</c:v>
                </c:pt>
                <c:pt idx="391">
                  <c:v>97492</c:v>
                </c:pt>
                <c:pt idx="392">
                  <c:v>97658</c:v>
                </c:pt>
                <c:pt idx="393">
                  <c:v>97789</c:v>
                </c:pt>
                <c:pt idx="394">
                  <c:v>97897</c:v>
                </c:pt>
                <c:pt idx="395">
                  <c:v>97998</c:v>
                </c:pt>
                <c:pt idx="396">
                  <c:v>98085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A54-4637-BB71-A6930D6EB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35952"/>
        <c:axId val="292540544"/>
      </c:lineChart>
      <c:dateAx>
        <c:axId val="29253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40544"/>
        <c:crosses val="autoZero"/>
        <c:auto val="1"/>
        <c:lblOffset val="100"/>
        <c:baseTimeUnit val="days"/>
      </c:dateAx>
      <c:valAx>
        <c:axId val="29254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3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4870D-ED70-4AE7-90E8-DB23D29695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Claire Jumeirah Group Fans 2017 - 2018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EC705-9B16-4EED-AD1A-0B4F351DA7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21464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A4C4-2A30-4AA4-82A7-89FA08911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40C28C-E694-48E6-A266-99A1B27480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6881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9AA19-6C50-4F22-87B1-F06165D4A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64FB3-DB2C-4289-8320-5CA7D1D2E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997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B8E21-8E11-4A25-AE2F-BA777135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ADE82C-26B9-4E9A-9E42-F87283272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71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73489-482B-4825-961B-A30D415D8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84287-BF35-40B3-8D30-A218388D2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650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06A99-FE49-4320-8BB4-83D8BF39C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4A7347-0610-40CA-84A4-DF06191295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2099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526BB-94E7-4799-9BDA-5866B7947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F483D-4D86-4346-B11C-7DD13679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308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Claire Jumeirah Group Fans 2017 - 2018</vt:lpstr>
      <vt:lpstr>Facebook Fans Total</vt:lpstr>
      <vt:lpstr>Twitter Followers Total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Claire Jumeirah Group Fans 2017 - 2018</dc:title>
  <dc:creator>Administrator</dc:creator>
  <cp:lastModifiedBy>Administrator</cp:lastModifiedBy>
  <cp:revision>1</cp:revision>
  <dcterms:created xsi:type="dcterms:W3CDTF">2018-02-27T08:09:28Z</dcterms:created>
  <dcterms:modified xsi:type="dcterms:W3CDTF">2018-02-27T08:09:40Z</dcterms:modified>
</cp:coreProperties>
</file>