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192687</c:v>
                </c:pt>
                <c:pt idx="1">
                  <c:v>193046</c:v>
                </c:pt>
                <c:pt idx="2">
                  <c:v>193249</c:v>
                </c:pt>
                <c:pt idx="3">
                  <c:v>193390</c:v>
                </c:pt>
                <c:pt idx="4">
                  <c:v>193509</c:v>
                </c:pt>
                <c:pt idx="5">
                  <c:v>193654</c:v>
                </c:pt>
                <c:pt idx="6">
                  <c:v>193817</c:v>
                </c:pt>
                <c:pt idx="7">
                  <c:v>194056</c:v>
                </c:pt>
                <c:pt idx="8">
                  <c:v>194285</c:v>
                </c:pt>
                <c:pt idx="9">
                  <c:v>194525</c:v>
                </c:pt>
                <c:pt idx="10">
                  <c:v>194752</c:v>
                </c:pt>
                <c:pt idx="11">
                  <c:v>194908</c:v>
                </c:pt>
                <c:pt idx="12">
                  <c:v>195089</c:v>
                </c:pt>
                <c:pt idx="13">
                  <c:v>195289</c:v>
                </c:pt>
                <c:pt idx="14">
                  <c:v>195468</c:v>
                </c:pt>
                <c:pt idx="15">
                  <c:v>195556</c:v>
                </c:pt>
                <c:pt idx="16">
                  <c:v>195670</c:v>
                </c:pt>
                <c:pt idx="17">
                  <c:v>195801</c:v>
                </c:pt>
                <c:pt idx="18">
                  <c:v>195916</c:v>
                </c:pt>
                <c:pt idx="19">
                  <c:v>196025</c:v>
                </c:pt>
                <c:pt idx="20">
                  <c:v>196117</c:v>
                </c:pt>
                <c:pt idx="21">
                  <c:v>196211</c:v>
                </c:pt>
                <c:pt idx="22">
                  <c:v>196294</c:v>
                </c:pt>
                <c:pt idx="23">
                  <c:v>196361</c:v>
                </c:pt>
                <c:pt idx="24">
                  <c:v>196437</c:v>
                </c:pt>
                <c:pt idx="25">
                  <c:v>196515</c:v>
                </c:pt>
                <c:pt idx="26">
                  <c:v>196595</c:v>
                </c:pt>
                <c:pt idx="27">
                  <c:v>196696</c:v>
                </c:pt>
                <c:pt idx="28">
                  <c:v>196822</c:v>
                </c:pt>
                <c:pt idx="29">
                  <c:v>196958</c:v>
                </c:pt>
                <c:pt idx="30">
                  <c:v>197244</c:v>
                </c:pt>
                <c:pt idx="31">
                  <c:v>197399</c:v>
                </c:pt>
                <c:pt idx="32">
                  <c:v>197545</c:v>
                </c:pt>
                <c:pt idx="33">
                  <c:v>197729</c:v>
                </c:pt>
                <c:pt idx="34">
                  <c:v>197903</c:v>
                </c:pt>
                <c:pt idx="35">
                  <c:v>198107</c:v>
                </c:pt>
                <c:pt idx="36">
                  <c:v>198246</c:v>
                </c:pt>
                <c:pt idx="37">
                  <c:v>198392</c:v>
                </c:pt>
                <c:pt idx="38">
                  <c:v>198527</c:v>
                </c:pt>
                <c:pt idx="39">
                  <c:v>198775</c:v>
                </c:pt>
                <c:pt idx="40">
                  <c:v>199010</c:v>
                </c:pt>
                <c:pt idx="41">
                  <c:v>199163</c:v>
                </c:pt>
                <c:pt idx="42">
                  <c:v>199356</c:v>
                </c:pt>
                <c:pt idx="43">
                  <c:v>199564</c:v>
                </c:pt>
                <c:pt idx="44">
                  <c:v>199736</c:v>
                </c:pt>
                <c:pt idx="45">
                  <c:v>199968</c:v>
                </c:pt>
                <c:pt idx="46">
                  <c:v>200224</c:v>
                </c:pt>
                <c:pt idx="47">
                  <c:v>200507</c:v>
                </c:pt>
                <c:pt idx="48">
                  <c:v>200701</c:v>
                </c:pt>
                <c:pt idx="49">
                  <c:v>200893</c:v>
                </c:pt>
                <c:pt idx="50">
                  <c:v>201050</c:v>
                </c:pt>
                <c:pt idx="51">
                  <c:v>201234</c:v>
                </c:pt>
                <c:pt idx="52">
                  <c:v>201503</c:v>
                </c:pt>
                <c:pt idx="53">
                  <c:v>201657</c:v>
                </c:pt>
                <c:pt idx="54">
                  <c:v>201802</c:v>
                </c:pt>
                <c:pt idx="55">
                  <c:v>201943</c:v>
                </c:pt>
                <c:pt idx="56">
                  <c:v>202075</c:v>
                </c:pt>
                <c:pt idx="57">
                  <c:v>202230</c:v>
                </c:pt>
                <c:pt idx="58">
                  <c:v>202390</c:v>
                </c:pt>
                <c:pt idx="59">
                  <c:v>202486</c:v>
                </c:pt>
                <c:pt idx="60">
                  <c:v>202557</c:v>
                </c:pt>
                <c:pt idx="61">
                  <c:v>202670</c:v>
                </c:pt>
                <c:pt idx="62">
                  <c:v>202766</c:v>
                </c:pt>
                <c:pt idx="63">
                  <c:v>202953</c:v>
                </c:pt>
                <c:pt idx="64">
                  <c:v>203107</c:v>
                </c:pt>
                <c:pt idx="65">
                  <c:v>203269</c:v>
                </c:pt>
                <c:pt idx="66">
                  <c:v>203578</c:v>
                </c:pt>
                <c:pt idx="67">
                  <c:v>203763</c:v>
                </c:pt>
                <c:pt idx="68">
                  <c:v>203858</c:v>
                </c:pt>
                <c:pt idx="69">
                  <c:v>203962</c:v>
                </c:pt>
                <c:pt idx="70">
                  <c:v>204059</c:v>
                </c:pt>
                <c:pt idx="71">
                  <c:v>204179</c:v>
                </c:pt>
                <c:pt idx="72">
                  <c:v>204388</c:v>
                </c:pt>
                <c:pt idx="73">
                  <c:v>204568</c:v>
                </c:pt>
                <c:pt idx="74">
                  <c:v>204726</c:v>
                </c:pt>
                <c:pt idx="75">
                  <c:v>204850</c:v>
                </c:pt>
                <c:pt idx="76">
                  <c:v>204962</c:v>
                </c:pt>
                <c:pt idx="77">
                  <c:v>205062</c:v>
                </c:pt>
                <c:pt idx="78">
                  <c:v>205152</c:v>
                </c:pt>
                <c:pt idx="79">
                  <c:v>205220</c:v>
                </c:pt>
                <c:pt idx="80">
                  <c:v>205282</c:v>
                </c:pt>
                <c:pt idx="81">
                  <c:v>205388</c:v>
                </c:pt>
                <c:pt idx="82">
                  <c:v>205496</c:v>
                </c:pt>
                <c:pt idx="83">
                  <c:v>205574</c:v>
                </c:pt>
                <c:pt idx="84">
                  <c:v>205633</c:v>
                </c:pt>
                <c:pt idx="85">
                  <c:v>205707</c:v>
                </c:pt>
                <c:pt idx="86">
                  <c:v>205780</c:v>
                </c:pt>
                <c:pt idx="87">
                  <c:v>205845</c:v>
                </c:pt>
                <c:pt idx="88">
                  <c:v>205907</c:v>
                </c:pt>
                <c:pt idx="89">
                  <c:v>205964</c:v>
                </c:pt>
                <c:pt idx="90">
                  <c:v>206018</c:v>
                </c:pt>
                <c:pt idx="91">
                  <c:v>206079</c:v>
                </c:pt>
                <c:pt idx="92">
                  <c:v>206137</c:v>
                </c:pt>
                <c:pt idx="93">
                  <c:v>206198</c:v>
                </c:pt>
                <c:pt idx="94">
                  <c:v>206273</c:v>
                </c:pt>
                <c:pt idx="95">
                  <c:v>206336</c:v>
                </c:pt>
                <c:pt idx="96">
                  <c:v>206402</c:v>
                </c:pt>
                <c:pt idx="97">
                  <c:v>206479</c:v>
                </c:pt>
                <c:pt idx="98">
                  <c:v>206553</c:v>
                </c:pt>
                <c:pt idx="99">
                  <c:v>206638</c:v>
                </c:pt>
                <c:pt idx="100">
                  <c:v>206753</c:v>
                </c:pt>
                <c:pt idx="101">
                  <c:v>206856</c:v>
                </c:pt>
                <c:pt idx="102">
                  <c:v>206920</c:v>
                </c:pt>
                <c:pt idx="103">
                  <c:v>206950</c:v>
                </c:pt>
                <c:pt idx="104">
                  <c:v>206057</c:v>
                </c:pt>
                <c:pt idx="105">
                  <c:v>206282</c:v>
                </c:pt>
                <c:pt idx="106">
                  <c:v>206412</c:v>
                </c:pt>
                <c:pt idx="107">
                  <c:v>206561</c:v>
                </c:pt>
                <c:pt idx="108">
                  <c:v>206630</c:v>
                </c:pt>
                <c:pt idx="109">
                  <c:v>206720</c:v>
                </c:pt>
                <c:pt idx="110">
                  <c:v>206821</c:v>
                </c:pt>
                <c:pt idx="111">
                  <c:v>206933</c:v>
                </c:pt>
                <c:pt idx="112">
                  <c:v>207029</c:v>
                </c:pt>
                <c:pt idx="113">
                  <c:v>207126</c:v>
                </c:pt>
                <c:pt idx="114">
                  <c:v>207218</c:v>
                </c:pt>
                <c:pt idx="115">
                  <c:v>207304</c:v>
                </c:pt>
                <c:pt idx="116">
                  <c:v>207544</c:v>
                </c:pt>
                <c:pt idx="117">
                  <c:v>207719</c:v>
                </c:pt>
                <c:pt idx="118">
                  <c:v>207851</c:v>
                </c:pt>
                <c:pt idx="119">
                  <c:v>207952</c:v>
                </c:pt>
                <c:pt idx="120">
                  <c:v>208081</c:v>
                </c:pt>
                <c:pt idx="121">
                  <c:v>208179</c:v>
                </c:pt>
                <c:pt idx="122">
                  <c:v>208277</c:v>
                </c:pt>
                <c:pt idx="123">
                  <c:v>208356</c:v>
                </c:pt>
                <c:pt idx="124">
                  <c:v>208474</c:v>
                </c:pt>
                <c:pt idx="125">
                  <c:v>208566</c:v>
                </c:pt>
                <c:pt idx="126">
                  <c:v>208623</c:v>
                </c:pt>
                <c:pt idx="127">
                  <c:v>208719</c:v>
                </c:pt>
                <c:pt idx="128">
                  <c:v>208851</c:v>
                </c:pt>
                <c:pt idx="129">
                  <c:v>208966</c:v>
                </c:pt>
                <c:pt idx="130">
                  <c:v>209065</c:v>
                </c:pt>
                <c:pt idx="131">
                  <c:v>209173</c:v>
                </c:pt>
                <c:pt idx="132">
                  <c:v>209281</c:v>
                </c:pt>
                <c:pt idx="133">
                  <c:v>209364</c:v>
                </c:pt>
                <c:pt idx="134">
                  <c:v>209462</c:v>
                </c:pt>
                <c:pt idx="135">
                  <c:v>209555</c:v>
                </c:pt>
                <c:pt idx="136">
                  <c:v>209681</c:v>
                </c:pt>
                <c:pt idx="137">
                  <c:v>209815</c:v>
                </c:pt>
                <c:pt idx="138">
                  <c:v>209934</c:v>
                </c:pt>
                <c:pt idx="139">
                  <c:v>210081</c:v>
                </c:pt>
                <c:pt idx="140">
                  <c:v>210249</c:v>
                </c:pt>
                <c:pt idx="141">
                  <c:v>210608</c:v>
                </c:pt>
                <c:pt idx="142">
                  <c:v>210884</c:v>
                </c:pt>
                <c:pt idx="143">
                  <c:v>211036</c:v>
                </c:pt>
                <c:pt idx="144">
                  <c:v>211158</c:v>
                </c:pt>
                <c:pt idx="145">
                  <c:v>211272</c:v>
                </c:pt>
                <c:pt idx="146">
                  <c:v>211378</c:v>
                </c:pt>
                <c:pt idx="147">
                  <c:v>211446</c:v>
                </c:pt>
                <c:pt idx="148">
                  <c:v>211540</c:v>
                </c:pt>
                <c:pt idx="149">
                  <c:v>211613</c:v>
                </c:pt>
                <c:pt idx="150">
                  <c:v>211695</c:v>
                </c:pt>
                <c:pt idx="151">
                  <c:v>211739</c:v>
                </c:pt>
                <c:pt idx="152">
                  <c:v>211787</c:v>
                </c:pt>
                <c:pt idx="153">
                  <c:v>211836</c:v>
                </c:pt>
                <c:pt idx="154">
                  <c:v>211885</c:v>
                </c:pt>
                <c:pt idx="155">
                  <c:v>211961</c:v>
                </c:pt>
                <c:pt idx="156">
                  <c:v>212038</c:v>
                </c:pt>
                <c:pt idx="157">
                  <c:v>212118</c:v>
                </c:pt>
                <c:pt idx="158">
                  <c:v>212174</c:v>
                </c:pt>
                <c:pt idx="159">
                  <c:v>212257</c:v>
                </c:pt>
                <c:pt idx="160">
                  <c:v>212335</c:v>
                </c:pt>
                <c:pt idx="161">
                  <c:v>212415</c:v>
                </c:pt>
                <c:pt idx="162">
                  <c:v>212465</c:v>
                </c:pt>
                <c:pt idx="163">
                  <c:v>212516</c:v>
                </c:pt>
                <c:pt idx="164">
                  <c:v>212572</c:v>
                </c:pt>
                <c:pt idx="165">
                  <c:v>212609</c:v>
                </c:pt>
                <c:pt idx="166">
                  <c:v>212668</c:v>
                </c:pt>
                <c:pt idx="167">
                  <c:v>212728</c:v>
                </c:pt>
                <c:pt idx="168">
                  <c:v>212779</c:v>
                </c:pt>
                <c:pt idx="169">
                  <c:v>212813</c:v>
                </c:pt>
                <c:pt idx="170">
                  <c:v>212872</c:v>
                </c:pt>
                <c:pt idx="171">
                  <c:v>212915</c:v>
                </c:pt>
                <c:pt idx="172">
                  <c:v>212961</c:v>
                </c:pt>
                <c:pt idx="173">
                  <c:v>213002</c:v>
                </c:pt>
                <c:pt idx="174">
                  <c:v>213028</c:v>
                </c:pt>
                <c:pt idx="175">
                  <c:v>213067</c:v>
                </c:pt>
                <c:pt idx="176">
                  <c:v>213122</c:v>
                </c:pt>
                <c:pt idx="177">
                  <c:v>213164</c:v>
                </c:pt>
                <c:pt idx="178">
                  <c:v>213203</c:v>
                </c:pt>
                <c:pt idx="179">
                  <c:v>213252</c:v>
                </c:pt>
                <c:pt idx="180">
                  <c:v>213288</c:v>
                </c:pt>
                <c:pt idx="181">
                  <c:v>213342</c:v>
                </c:pt>
                <c:pt idx="182">
                  <c:v>213403</c:v>
                </c:pt>
                <c:pt idx="183">
                  <c:v>213454</c:v>
                </c:pt>
                <c:pt idx="184">
                  <c:v>213537</c:v>
                </c:pt>
                <c:pt idx="185">
                  <c:v>213587</c:v>
                </c:pt>
                <c:pt idx="186">
                  <c:v>213634</c:v>
                </c:pt>
                <c:pt idx="187">
                  <c:v>213686</c:v>
                </c:pt>
                <c:pt idx="188">
                  <c:v>213714</c:v>
                </c:pt>
                <c:pt idx="189">
                  <c:v>213749</c:v>
                </c:pt>
                <c:pt idx="190">
                  <c:v>213779</c:v>
                </c:pt>
                <c:pt idx="191">
                  <c:v>213808</c:v>
                </c:pt>
                <c:pt idx="192">
                  <c:v>213832</c:v>
                </c:pt>
                <c:pt idx="193">
                  <c:v>213874</c:v>
                </c:pt>
                <c:pt idx="194">
                  <c:v>213908</c:v>
                </c:pt>
                <c:pt idx="195">
                  <c:v>213950</c:v>
                </c:pt>
                <c:pt idx="196">
                  <c:v>214006</c:v>
                </c:pt>
                <c:pt idx="197">
                  <c:v>214056</c:v>
                </c:pt>
                <c:pt idx="198">
                  <c:v>214095</c:v>
                </c:pt>
                <c:pt idx="199">
                  <c:v>214176</c:v>
                </c:pt>
                <c:pt idx="200">
                  <c:v>214229</c:v>
                </c:pt>
                <c:pt idx="201">
                  <c:v>214288</c:v>
                </c:pt>
                <c:pt idx="202">
                  <c:v>214323</c:v>
                </c:pt>
                <c:pt idx="203">
                  <c:v>214366</c:v>
                </c:pt>
                <c:pt idx="204">
                  <c:v>214398</c:v>
                </c:pt>
                <c:pt idx="205">
                  <c:v>214469</c:v>
                </c:pt>
                <c:pt idx="206">
                  <c:v>214523</c:v>
                </c:pt>
                <c:pt idx="207">
                  <c:v>214575</c:v>
                </c:pt>
                <c:pt idx="208">
                  <c:v>214622</c:v>
                </c:pt>
                <c:pt idx="209">
                  <c:v>214643</c:v>
                </c:pt>
                <c:pt idx="210">
                  <c:v>214679</c:v>
                </c:pt>
                <c:pt idx="211">
                  <c:v>214706</c:v>
                </c:pt>
                <c:pt idx="212">
                  <c:v>214760</c:v>
                </c:pt>
                <c:pt idx="213">
                  <c:v>214814</c:v>
                </c:pt>
                <c:pt idx="214">
                  <c:v>214864</c:v>
                </c:pt>
                <c:pt idx="215">
                  <c:v>214902</c:v>
                </c:pt>
                <c:pt idx="216">
                  <c:v>214954</c:v>
                </c:pt>
                <c:pt idx="217">
                  <c:v>214988</c:v>
                </c:pt>
                <c:pt idx="218">
                  <c:v>215041</c:v>
                </c:pt>
                <c:pt idx="219">
                  <c:v>215081</c:v>
                </c:pt>
                <c:pt idx="220">
                  <c:v>215122</c:v>
                </c:pt>
                <c:pt idx="221">
                  <c:v>215168</c:v>
                </c:pt>
                <c:pt idx="222">
                  <c:v>215198</c:v>
                </c:pt>
                <c:pt idx="223">
                  <c:v>215232</c:v>
                </c:pt>
                <c:pt idx="224">
                  <c:v>215257</c:v>
                </c:pt>
                <c:pt idx="225">
                  <c:v>215348</c:v>
                </c:pt>
                <c:pt idx="226">
                  <c:v>215418</c:v>
                </c:pt>
                <c:pt idx="227">
                  <c:v>215456</c:v>
                </c:pt>
                <c:pt idx="228">
                  <c:v>215483</c:v>
                </c:pt>
                <c:pt idx="229">
                  <c:v>215516</c:v>
                </c:pt>
                <c:pt idx="230">
                  <c:v>215559</c:v>
                </c:pt>
                <c:pt idx="231">
                  <c:v>215592</c:v>
                </c:pt>
                <c:pt idx="232">
                  <c:v>215603</c:v>
                </c:pt>
                <c:pt idx="233">
                  <c:v>215640</c:v>
                </c:pt>
                <c:pt idx="234">
                  <c:v>215664</c:v>
                </c:pt>
                <c:pt idx="235">
                  <c:v>215705</c:v>
                </c:pt>
                <c:pt idx="236">
                  <c:v>215745</c:v>
                </c:pt>
                <c:pt idx="237">
                  <c:v>215791</c:v>
                </c:pt>
                <c:pt idx="238">
                  <c:v>215831</c:v>
                </c:pt>
                <c:pt idx="239">
                  <c:v>215866</c:v>
                </c:pt>
                <c:pt idx="240">
                  <c:v>215894</c:v>
                </c:pt>
                <c:pt idx="241">
                  <c:v>215906</c:v>
                </c:pt>
                <c:pt idx="242">
                  <c:v>215938</c:v>
                </c:pt>
                <c:pt idx="243">
                  <c:v>215986</c:v>
                </c:pt>
                <c:pt idx="244">
                  <c:v>216013</c:v>
                </c:pt>
                <c:pt idx="245">
                  <c:v>216050</c:v>
                </c:pt>
                <c:pt idx="246">
                  <c:v>216088</c:v>
                </c:pt>
                <c:pt idx="247">
                  <c:v>216131</c:v>
                </c:pt>
                <c:pt idx="248">
                  <c:v>216171</c:v>
                </c:pt>
                <c:pt idx="249">
                  <c:v>216179</c:v>
                </c:pt>
                <c:pt idx="250">
                  <c:v>216192</c:v>
                </c:pt>
                <c:pt idx="251">
                  <c:v>216199</c:v>
                </c:pt>
                <c:pt idx="252">
                  <c:v>216240</c:v>
                </c:pt>
                <c:pt idx="253">
                  <c:v>216259</c:v>
                </c:pt>
                <c:pt idx="254">
                  <c:v>216295</c:v>
                </c:pt>
                <c:pt idx="255">
                  <c:v>216317</c:v>
                </c:pt>
                <c:pt idx="256">
                  <c:v>216347</c:v>
                </c:pt>
                <c:pt idx="257">
                  <c:v>216385</c:v>
                </c:pt>
                <c:pt idx="258">
                  <c:v>216423</c:v>
                </c:pt>
                <c:pt idx="259">
                  <c:v>216478</c:v>
                </c:pt>
                <c:pt idx="260">
                  <c:v>216509</c:v>
                </c:pt>
                <c:pt idx="261">
                  <c:v>216523</c:v>
                </c:pt>
                <c:pt idx="262">
                  <c:v>216558</c:v>
                </c:pt>
                <c:pt idx="263">
                  <c:v>216594</c:v>
                </c:pt>
                <c:pt idx="264">
                  <c:v>216615</c:v>
                </c:pt>
                <c:pt idx="265">
                  <c:v>216657</c:v>
                </c:pt>
                <c:pt idx="266">
                  <c:v>216669</c:v>
                </c:pt>
                <c:pt idx="267">
                  <c:v>216770</c:v>
                </c:pt>
                <c:pt idx="268">
                  <c:v>216809</c:v>
                </c:pt>
                <c:pt idx="269">
                  <c:v>216845</c:v>
                </c:pt>
                <c:pt idx="270">
                  <c:v>216866</c:v>
                </c:pt>
                <c:pt idx="271">
                  <c:v>216895</c:v>
                </c:pt>
                <c:pt idx="272">
                  <c:v>216902</c:v>
                </c:pt>
                <c:pt idx="273">
                  <c:v>216922</c:v>
                </c:pt>
                <c:pt idx="274">
                  <c:v>216973</c:v>
                </c:pt>
                <c:pt idx="275">
                  <c:v>217008</c:v>
                </c:pt>
                <c:pt idx="276">
                  <c:v>217111</c:v>
                </c:pt>
                <c:pt idx="277">
                  <c:v>217398</c:v>
                </c:pt>
                <c:pt idx="278">
                  <c:v>217446</c:v>
                </c:pt>
                <c:pt idx="279">
                  <c:v>217488</c:v>
                </c:pt>
                <c:pt idx="280">
                  <c:v>217523</c:v>
                </c:pt>
                <c:pt idx="281">
                  <c:v>217574</c:v>
                </c:pt>
                <c:pt idx="282">
                  <c:v>217629</c:v>
                </c:pt>
                <c:pt idx="283">
                  <c:v>217673</c:v>
                </c:pt>
                <c:pt idx="284">
                  <c:v>217719</c:v>
                </c:pt>
                <c:pt idx="285">
                  <c:v>217758</c:v>
                </c:pt>
                <c:pt idx="286">
                  <c:v>217789</c:v>
                </c:pt>
                <c:pt idx="287">
                  <c:v>217813</c:v>
                </c:pt>
                <c:pt idx="288">
                  <c:v>217820</c:v>
                </c:pt>
                <c:pt idx="289">
                  <c:v>217844</c:v>
                </c:pt>
                <c:pt idx="290">
                  <c:v>217865</c:v>
                </c:pt>
                <c:pt idx="291">
                  <c:v>217897</c:v>
                </c:pt>
                <c:pt idx="292">
                  <c:v>217937</c:v>
                </c:pt>
                <c:pt idx="293">
                  <c:v>217975</c:v>
                </c:pt>
                <c:pt idx="294">
                  <c:v>218021</c:v>
                </c:pt>
                <c:pt idx="295">
                  <c:v>218065</c:v>
                </c:pt>
                <c:pt idx="296">
                  <c:v>218108</c:v>
                </c:pt>
                <c:pt idx="297">
                  <c:v>218135</c:v>
                </c:pt>
                <c:pt idx="298">
                  <c:v>218171</c:v>
                </c:pt>
                <c:pt idx="299">
                  <c:v>218239</c:v>
                </c:pt>
                <c:pt idx="300">
                  <c:v>218323</c:v>
                </c:pt>
                <c:pt idx="301">
                  <c:v>218386</c:v>
                </c:pt>
                <c:pt idx="302">
                  <c:v>218468</c:v>
                </c:pt>
                <c:pt idx="303">
                  <c:v>218521</c:v>
                </c:pt>
                <c:pt idx="304">
                  <c:v>218579</c:v>
                </c:pt>
                <c:pt idx="305">
                  <c:v>218660</c:v>
                </c:pt>
                <c:pt idx="306">
                  <c:v>218740</c:v>
                </c:pt>
                <c:pt idx="307">
                  <c:v>218789</c:v>
                </c:pt>
                <c:pt idx="308">
                  <c:v>218831</c:v>
                </c:pt>
                <c:pt idx="309">
                  <c:v>219000</c:v>
                </c:pt>
                <c:pt idx="310">
                  <c:v>219076</c:v>
                </c:pt>
                <c:pt idx="311">
                  <c:v>219140</c:v>
                </c:pt>
                <c:pt idx="312">
                  <c:v>219194</c:v>
                </c:pt>
                <c:pt idx="313">
                  <c:v>219250</c:v>
                </c:pt>
                <c:pt idx="314">
                  <c:v>219311</c:v>
                </c:pt>
                <c:pt idx="315">
                  <c:v>219364</c:v>
                </c:pt>
                <c:pt idx="316">
                  <c:v>219424</c:v>
                </c:pt>
                <c:pt idx="317">
                  <c:v>219498</c:v>
                </c:pt>
                <c:pt idx="318">
                  <c:v>219582</c:v>
                </c:pt>
                <c:pt idx="319">
                  <c:v>219655</c:v>
                </c:pt>
                <c:pt idx="320">
                  <c:v>219799</c:v>
                </c:pt>
                <c:pt idx="321">
                  <c:v>219946</c:v>
                </c:pt>
                <c:pt idx="322">
                  <c:v>220078</c:v>
                </c:pt>
                <c:pt idx="323">
                  <c:v>220166</c:v>
                </c:pt>
                <c:pt idx="324">
                  <c:v>220253</c:v>
                </c:pt>
                <c:pt idx="325">
                  <c:v>220342</c:v>
                </c:pt>
                <c:pt idx="326">
                  <c:v>220441</c:v>
                </c:pt>
                <c:pt idx="327">
                  <c:v>220519</c:v>
                </c:pt>
                <c:pt idx="328">
                  <c:v>220597</c:v>
                </c:pt>
                <c:pt idx="329">
                  <c:v>220662</c:v>
                </c:pt>
                <c:pt idx="330">
                  <c:v>220732</c:v>
                </c:pt>
                <c:pt idx="331">
                  <c:v>220788</c:v>
                </c:pt>
                <c:pt idx="332">
                  <c:v>220842</c:v>
                </c:pt>
                <c:pt idx="333">
                  <c:v>220910</c:v>
                </c:pt>
                <c:pt idx="334">
                  <c:v>220990</c:v>
                </c:pt>
                <c:pt idx="335">
                  <c:v>221058</c:v>
                </c:pt>
                <c:pt idx="336">
                  <c:v>221144</c:v>
                </c:pt>
                <c:pt idx="337">
                  <c:v>221221</c:v>
                </c:pt>
                <c:pt idx="338">
                  <c:v>221290</c:v>
                </c:pt>
                <c:pt idx="339">
                  <c:v>221413</c:v>
                </c:pt>
                <c:pt idx="340">
                  <c:v>221500</c:v>
                </c:pt>
                <c:pt idx="341">
                  <c:v>221583</c:v>
                </c:pt>
                <c:pt idx="342">
                  <c:v>221649</c:v>
                </c:pt>
                <c:pt idx="343">
                  <c:v>221716</c:v>
                </c:pt>
                <c:pt idx="344">
                  <c:v>221796</c:v>
                </c:pt>
                <c:pt idx="345">
                  <c:v>221840</c:v>
                </c:pt>
                <c:pt idx="346">
                  <c:v>221877</c:v>
                </c:pt>
                <c:pt idx="347">
                  <c:v>221918</c:v>
                </c:pt>
                <c:pt idx="348">
                  <c:v>221964</c:v>
                </c:pt>
                <c:pt idx="349">
                  <c:v>222010</c:v>
                </c:pt>
                <c:pt idx="350">
                  <c:v>222059</c:v>
                </c:pt>
                <c:pt idx="351">
                  <c:v>222161</c:v>
                </c:pt>
                <c:pt idx="352">
                  <c:v>222219</c:v>
                </c:pt>
                <c:pt idx="353">
                  <c:v>222315</c:v>
                </c:pt>
                <c:pt idx="354">
                  <c:v>222368</c:v>
                </c:pt>
                <c:pt idx="355">
                  <c:v>222434</c:v>
                </c:pt>
                <c:pt idx="356">
                  <c:v>222555</c:v>
                </c:pt>
                <c:pt idx="357">
                  <c:v>222633</c:v>
                </c:pt>
                <c:pt idx="358">
                  <c:v>222727</c:v>
                </c:pt>
                <c:pt idx="359">
                  <c:v>222823</c:v>
                </c:pt>
                <c:pt idx="360">
                  <c:v>222895</c:v>
                </c:pt>
                <c:pt idx="361">
                  <c:v>222998</c:v>
                </c:pt>
                <c:pt idx="362">
                  <c:v>223067</c:v>
                </c:pt>
                <c:pt idx="363">
                  <c:v>223141</c:v>
                </c:pt>
                <c:pt idx="364">
                  <c:v>223255</c:v>
                </c:pt>
                <c:pt idx="365">
                  <c:v>223519</c:v>
                </c:pt>
                <c:pt idx="366">
                  <c:v>223648</c:v>
                </c:pt>
                <c:pt idx="367">
                  <c:v>223731</c:v>
                </c:pt>
                <c:pt idx="368">
                  <c:v>223811</c:v>
                </c:pt>
                <c:pt idx="369">
                  <c:v>223955</c:v>
                </c:pt>
                <c:pt idx="370">
                  <c:v>224079</c:v>
                </c:pt>
                <c:pt idx="371">
                  <c:v>224205</c:v>
                </c:pt>
                <c:pt idx="372">
                  <c:v>224287</c:v>
                </c:pt>
                <c:pt idx="373">
                  <c:v>224382</c:v>
                </c:pt>
                <c:pt idx="374">
                  <c:v>224442</c:v>
                </c:pt>
                <c:pt idx="375">
                  <c:v>224508</c:v>
                </c:pt>
                <c:pt idx="376">
                  <c:v>224584</c:v>
                </c:pt>
                <c:pt idx="377">
                  <c:v>224639</c:v>
                </c:pt>
                <c:pt idx="378">
                  <c:v>224707</c:v>
                </c:pt>
                <c:pt idx="379">
                  <c:v>224791</c:v>
                </c:pt>
                <c:pt idx="380">
                  <c:v>224846</c:v>
                </c:pt>
                <c:pt idx="381">
                  <c:v>224920</c:v>
                </c:pt>
                <c:pt idx="382">
                  <c:v>224977</c:v>
                </c:pt>
                <c:pt idx="383">
                  <c:v>225046</c:v>
                </c:pt>
                <c:pt idx="384">
                  <c:v>225115</c:v>
                </c:pt>
                <c:pt idx="385">
                  <c:v>225173</c:v>
                </c:pt>
                <c:pt idx="386">
                  <c:v>225254</c:v>
                </c:pt>
                <c:pt idx="387">
                  <c:v>225315</c:v>
                </c:pt>
                <c:pt idx="388">
                  <c:v>225397</c:v>
                </c:pt>
                <c:pt idx="389">
                  <c:v>225468</c:v>
                </c:pt>
                <c:pt idx="390">
                  <c:v>225555</c:v>
                </c:pt>
                <c:pt idx="391">
                  <c:v>225659</c:v>
                </c:pt>
                <c:pt idx="392">
                  <c:v>225718</c:v>
                </c:pt>
                <c:pt idx="393">
                  <c:v>225799</c:v>
                </c:pt>
                <c:pt idx="394">
                  <c:v>225859</c:v>
                </c:pt>
                <c:pt idx="395">
                  <c:v>225925</c:v>
                </c:pt>
                <c:pt idx="396">
                  <c:v>226022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92-44EF-9C53-55338F65D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122176"/>
        <c:axId val="148119880"/>
      </c:lineChart>
      <c:dateAx>
        <c:axId val="148122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119880"/>
        <c:crosses val="autoZero"/>
        <c:auto val="1"/>
        <c:lblOffset val="100"/>
        <c:baseTimeUnit val="days"/>
      </c:dateAx>
      <c:valAx>
        <c:axId val="14811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12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@MadinatJumeirah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57663</c:v>
                </c:pt>
                <c:pt idx="1">
                  <c:v>57682</c:v>
                </c:pt>
                <c:pt idx="2">
                  <c:v>57694</c:v>
                </c:pt>
                <c:pt idx="3">
                  <c:v>57719</c:v>
                </c:pt>
                <c:pt idx="4">
                  <c:v>57740</c:v>
                </c:pt>
                <c:pt idx="5">
                  <c:v>57751</c:v>
                </c:pt>
                <c:pt idx="6">
                  <c:v>57750</c:v>
                </c:pt>
                <c:pt idx="7">
                  <c:v>57765</c:v>
                </c:pt>
                <c:pt idx="8">
                  <c:v>57788</c:v>
                </c:pt>
                <c:pt idx="9">
                  <c:v>57814</c:v>
                </c:pt>
                <c:pt idx="10">
                  <c:v>57834</c:v>
                </c:pt>
                <c:pt idx="11">
                  <c:v>57846</c:v>
                </c:pt>
                <c:pt idx="12">
                  <c:v>57856</c:v>
                </c:pt>
                <c:pt idx="13">
                  <c:v>57854</c:v>
                </c:pt>
                <c:pt idx="14">
                  <c:v>57870</c:v>
                </c:pt>
                <c:pt idx="15">
                  <c:v>57876</c:v>
                </c:pt>
                <c:pt idx="16">
                  <c:v>57886</c:v>
                </c:pt>
                <c:pt idx="17">
                  <c:v>57899</c:v>
                </c:pt>
                <c:pt idx="18">
                  <c:v>57923</c:v>
                </c:pt>
                <c:pt idx="19">
                  <c:v>57944</c:v>
                </c:pt>
                <c:pt idx="20">
                  <c:v>57968</c:v>
                </c:pt>
                <c:pt idx="21">
                  <c:v>57986</c:v>
                </c:pt>
                <c:pt idx="22">
                  <c:v>58007</c:v>
                </c:pt>
                <c:pt idx="23">
                  <c:v>58018</c:v>
                </c:pt>
                <c:pt idx="24">
                  <c:v>58047</c:v>
                </c:pt>
                <c:pt idx="25">
                  <c:v>58089</c:v>
                </c:pt>
                <c:pt idx="26">
                  <c:v>58104</c:v>
                </c:pt>
                <c:pt idx="27">
                  <c:v>58118</c:v>
                </c:pt>
                <c:pt idx="28">
                  <c:v>58130</c:v>
                </c:pt>
                <c:pt idx="29">
                  <c:v>58140</c:v>
                </c:pt>
                <c:pt idx="30">
                  <c:v>58155</c:v>
                </c:pt>
                <c:pt idx="31">
                  <c:v>58164</c:v>
                </c:pt>
                <c:pt idx="32">
                  <c:v>58179</c:v>
                </c:pt>
                <c:pt idx="33">
                  <c:v>58197</c:v>
                </c:pt>
                <c:pt idx="34">
                  <c:v>58216</c:v>
                </c:pt>
                <c:pt idx="35">
                  <c:v>58228</c:v>
                </c:pt>
                <c:pt idx="36">
                  <c:v>58256</c:v>
                </c:pt>
                <c:pt idx="37">
                  <c:v>58269</c:v>
                </c:pt>
                <c:pt idx="38">
                  <c:v>58284</c:v>
                </c:pt>
                <c:pt idx="39">
                  <c:v>58294</c:v>
                </c:pt>
                <c:pt idx="40">
                  <c:v>58306</c:v>
                </c:pt>
                <c:pt idx="41">
                  <c:v>58327</c:v>
                </c:pt>
                <c:pt idx="42">
                  <c:v>58340</c:v>
                </c:pt>
                <c:pt idx="43">
                  <c:v>58346</c:v>
                </c:pt>
                <c:pt idx="44">
                  <c:v>58359</c:v>
                </c:pt>
                <c:pt idx="45">
                  <c:v>58382</c:v>
                </c:pt>
                <c:pt idx="46">
                  <c:v>58398</c:v>
                </c:pt>
                <c:pt idx="47">
                  <c:v>58414</c:v>
                </c:pt>
                <c:pt idx="48">
                  <c:v>58425</c:v>
                </c:pt>
                <c:pt idx="49">
                  <c:v>58438</c:v>
                </c:pt>
                <c:pt idx="50">
                  <c:v>58455</c:v>
                </c:pt>
                <c:pt idx="51">
                  <c:v>58465</c:v>
                </c:pt>
                <c:pt idx="52">
                  <c:v>58475</c:v>
                </c:pt>
                <c:pt idx="53">
                  <c:v>58483</c:v>
                </c:pt>
                <c:pt idx="54">
                  <c:v>58502</c:v>
                </c:pt>
                <c:pt idx="55">
                  <c:v>58519</c:v>
                </c:pt>
                <c:pt idx="56">
                  <c:v>58545</c:v>
                </c:pt>
                <c:pt idx="57">
                  <c:v>58560</c:v>
                </c:pt>
                <c:pt idx="58">
                  <c:v>58583</c:v>
                </c:pt>
                <c:pt idx="59">
                  <c:v>58591</c:v>
                </c:pt>
                <c:pt idx="60">
                  <c:v>58620</c:v>
                </c:pt>
                <c:pt idx="61">
                  <c:v>58638</c:v>
                </c:pt>
                <c:pt idx="62">
                  <c:v>58656</c:v>
                </c:pt>
                <c:pt idx="63">
                  <c:v>58664</c:v>
                </c:pt>
                <c:pt idx="64">
                  <c:v>58675</c:v>
                </c:pt>
                <c:pt idx="65">
                  <c:v>58690</c:v>
                </c:pt>
                <c:pt idx="66">
                  <c:v>58694</c:v>
                </c:pt>
                <c:pt idx="67">
                  <c:v>58714</c:v>
                </c:pt>
                <c:pt idx="68">
                  <c:v>58725</c:v>
                </c:pt>
                <c:pt idx="69">
                  <c:v>58750</c:v>
                </c:pt>
                <c:pt idx="70">
                  <c:v>58772</c:v>
                </c:pt>
                <c:pt idx="71">
                  <c:v>58796</c:v>
                </c:pt>
                <c:pt idx="72">
                  <c:v>58824</c:v>
                </c:pt>
                <c:pt idx="73">
                  <c:v>58852</c:v>
                </c:pt>
                <c:pt idx="74">
                  <c:v>58875</c:v>
                </c:pt>
                <c:pt idx="75">
                  <c:v>58894</c:v>
                </c:pt>
                <c:pt idx="76">
                  <c:v>58912</c:v>
                </c:pt>
                <c:pt idx="77">
                  <c:v>58935</c:v>
                </c:pt>
                <c:pt idx="78">
                  <c:v>58960</c:v>
                </c:pt>
                <c:pt idx="79">
                  <c:v>58982</c:v>
                </c:pt>
                <c:pt idx="80">
                  <c:v>59003</c:v>
                </c:pt>
                <c:pt idx="81">
                  <c:v>59081</c:v>
                </c:pt>
                <c:pt idx="82">
                  <c:v>59154</c:v>
                </c:pt>
                <c:pt idx="83">
                  <c:v>59174</c:v>
                </c:pt>
                <c:pt idx="84">
                  <c:v>59209</c:v>
                </c:pt>
                <c:pt idx="85">
                  <c:v>59242</c:v>
                </c:pt>
                <c:pt idx="86">
                  <c:v>59261</c:v>
                </c:pt>
                <c:pt idx="87">
                  <c:v>59291</c:v>
                </c:pt>
                <c:pt idx="88">
                  <c:v>59312</c:v>
                </c:pt>
                <c:pt idx="89">
                  <c:v>59331</c:v>
                </c:pt>
                <c:pt idx="90">
                  <c:v>59346</c:v>
                </c:pt>
                <c:pt idx="91">
                  <c:v>59369</c:v>
                </c:pt>
                <c:pt idx="92">
                  <c:v>59389</c:v>
                </c:pt>
                <c:pt idx="93">
                  <c:v>59407</c:v>
                </c:pt>
                <c:pt idx="94">
                  <c:v>59423</c:v>
                </c:pt>
                <c:pt idx="95">
                  <c:v>59436</c:v>
                </c:pt>
                <c:pt idx="96">
                  <c:v>59456</c:v>
                </c:pt>
                <c:pt idx="97">
                  <c:v>59476</c:v>
                </c:pt>
                <c:pt idx="98">
                  <c:v>59491</c:v>
                </c:pt>
                <c:pt idx="99">
                  <c:v>59508</c:v>
                </c:pt>
                <c:pt idx="100">
                  <c:v>59521</c:v>
                </c:pt>
                <c:pt idx="101">
                  <c:v>59554</c:v>
                </c:pt>
                <c:pt idx="102">
                  <c:v>59577</c:v>
                </c:pt>
                <c:pt idx="103">
                  <c:v>59588</c:v>
                </c:pt>
                <c:pt idx="104">
                  <c:v>59592</c:v>
                </c:pt>
                <c:pt idx="105">
                  <c:v>59612</c:v>
                </c:pt>
                <c:pt idx="106">
                  <c:v>59650</c:v>
                </c:pt>
                <c:pt idx="107">
                  <c:v>59675</c:v>
                </c:pt>
                <c:pt idx="108">
                  <c:v>59704</c:v>
                </c:pt>
                <c:pt idx="109">
                  <c:v>59718</c:v>
                </c:pt>
                <c:pt idx="110">
                  <c:v>59735</c:v>
                </c:pt>
                <c:pt idx="111">
                  <c:v>59762</c:v>
                </c:pt>
                <c:pt idx="112">
                  <c:v>59783</c:v>
                </c:pt>
                <c:pt idx="113">
                  <c:v>59806</c:v>
                </c:pt>
                <c:pt idx="114">
                  <c:v>59825</c:v>
                </c:pt>
                <c:pt idx="115">
                  <c:v>59852</c:v>
                </c:pt>
                <c:pt idx="116">
                  <c:v>59870</c:v>
                </c:pt>
                <c:pt idx="117">
                  <c:v>59889</c:v>
                </c:pt>
                <c:pt idx="118">
                  <c:v>59910</c:v>
                </c:pt>
                <c:pt idx="119">
                  <c:v>59924</c:v>
                </c:pt>
                <c:pt idx="120">
                  <c:v>59941</c:v>
                </c:pt>
                <c:pt idx="121">
                  <c:v>59961</c:v>
                </c:pt>
                <c:pt idx="122">
                  <c:v>59978</c:v>
                </c:pt>
                <c:pt idx="123">
                  <c:v>59995</c:v>
                </c:pt>
                <c:pt idx="124">
                  <c:v>60012</c:v>
                </c:pt>
                <c:pt idx="125">
                  <c:v>60029</c:v>
                </c:pt>
                <c:pt idx="126">
                  <c:v>60046</c:v>
                </c:pt>
                <c:pt idx="127">
                  <c:v>60073</c:v>
                </c:pt>
                <c:pt idx="128">
                  <c:v>60098</c:v>
                </c:pt>
                <c:pt idx="129">
                  <c:v>60121</c:v>
                </c:pt>
                <c:pt idx="130">
                  <c:v>60133</c:v>
                </c:pt>
                <c:pt idx="131">
                  <c:v>60144</c:v>
                </c:pt>
                <c:pt idx="132">
                  <c:v>60176</c:v>
                </c:pt>
                <c:pt idx="133">
                  <c:v>60192</c:v>
                </c:pt>
                <c:pt idx="134">
                  <c:v>60213</c:v>
                </c:pt>
                <c:pt idx="135">
                  <c:v>60228</c:v>
                </c:pt>
                <c:pt idx="136">
                  <c:v>60240</c:v>
                </c:pt>
                <c:pt idx="137">
                  <c:v>60254</c:v>
                </c:pt>
                <c:pt idx="138">
                  <c:v>60279</c:v>
                </c:pt>
                <c:pt idx="139">
                  <c:v>60291</c:v>
                </c:pt>
                <c:pt idx="140">
                  <c:v>60313</c:v>
                </c:pt>
                <c:pt idx="141">
                  <c:v>60344</c:v>
                </c:pt>
                <c:pt idx="142">
                  <c:v>60350</c:v>
                </c:pt>
                <c:pt idx="143">
                  <c:v>60369</c:v>
                </c:pt>
                <c:pt idx="144">
                  <c:v>60381</c:v>
                </c:pt>
                <c:pt idx="145">
                  <c:v>60388</c:v>
                </c:pt>
                <c:pt idx="146">
                  <c:v>60406</c:v>
                </c:pt>
                <c:pt idx="147">
                  <c:v>60439</c:v>
                </c:pt>
                <c:pt idx="148">
                  <c:v>60473</c:v>
                </c:pt>
                <c:pt idx="149">
                  <c:v>60511</c:v>
                </c:pt>
                <c:pt idx="150">
                  <c:v>60549</c:v>
                </c:pt>
                <c:pt idx="151">
                  <c:v>60570</c:v>
                </c:pt>
                <c:pt idx="152">
                  <c:v>60612</c:v>
                </c:pt>
                <c:pt idx="153">
                  <c:v>60655</c:v>
                </c:pt>
                <c:pt idx="154">
                  <c:v>60685</c:v>
                </c:pt>
                <c:pt idx="155">
                  <c:v>60738</c:v>
                </c:pt>
                <c:pt idx="156">
                  <c:v>60747</c:v>
                </c:pt>
                <c:pt idx="157">
                  <c:v>60792</c:v>
                </c:pt>
                <c:pt idx="158">
                  <c:v>60825</c:v>
                </c:pt>
                <c:pt idx="159">
                  <c:v>60858</c:v>
                </c:pt>
                <c:pt idx="160">
                  <c:v>60888</c:v>
                </c:pt>
                <c:pt idx="161">
                  <c:v>60914</c:v>
                </c:pt>
                <c:pt idx="162">
                  <c:v>60944</c:v>
                </c:pt>
                <c:pt idx="163">
                  <c:v>60972</c:v>
                </c:pt>
                <c:pt idx="164">
                  <c:v>60994</c:v>
                </c:pt>
                <c:pt idx="165">
                  <c:v>61027</c:v>
                </c:pt>
                <c:pt idx="166">
                  <c:v>61073</c:v>
                </c:pt>
                <c:pt idx="167">
                  <c:v>61111</c:v>
                </c:pt>
                <c:pt idx="168">
                  <c:v>61162</c:v>
                </c:pt>
                <c:pt idx="169">
                  <c:v>61200</c:v>
                </c:pt>
                <c:pt idx="170">
                  <c:v>61234</c:v>
                </c:pt>
                <c:pt idx="171">
                  <c:v>61272</c:v>
                </c:pt>
                <c:pt idx="172">
                  <c:v>61306</c:v>
                </c:pt>
                <c:pt idx="173">
                  <c:v>61347</c:v>
                </c:pt>
                <c:pt idx="174">
                  <c:v>61397</c:v>
                </c:pt>
                <c:pt idx="175">
                  <c:v>61429</c:v>
                </c:pt>
                <c:pt idx="176">
                  <c:v>61458</c:v>
                </c:pt>
                <c:pt idx="177">
                  <c:v>61478</c:v>
                </c:pt>
                <c:pt idx="178">
                  <c:v>61514</c:v>
                </c:pt>
                <c:pt idx="179">
                  <c:v>61558</c:v>
                </c:pt>
                <c:pt idx="180">
                  <c:v>61608</c:v>
                </c:pt>
                <c:pt idx="181">
                  <c:v>61654</c:v>
                </c:pt>
                <c:pt idx="182">
                  <c:v>61704</c:v>
                </c:pt>
                <c:pt idx="183">
                  <c:v>61735</c:v>
                </c:pt>
                <c:pt idx="184">
                  <c:v>61772</c:v>
                </c:pt>
                <c:pt idx="185">
                  <c:v>61811</c:v>
                </c:pt>
                <c:pt idx="186">
                  <c:v>61878</c:v>
                </c:pt>
                <c:pt idx="187">
                  <c:v>61931</c:v>
                </c:pt>
                <c:pt idx="188">
                  <c:v>61989</c:v>
                </c:pt>
                <c:pt idx="189">
                  <c:v>62035</c:v>
                </c:pt>
                <c:pt idx="190">
                  <c:v>62068</c:v>
                </c:pt>
                <c:pt idx="191">
                  <c:v>62122</c:v>
                </c:pt>
                <c:pt idx="192">
                  <c:v>62206</c:v>
                </c:pt>
                <c:pt idx="193">
                  <c:v>62258</c:v>
                </c:pt>
                <c:pt idx="194">
                  <c:v>62290</c:v>
                </c:pt>
                <c:pt idx="195">
                  <c:v>62327</c:v>
                </c:pt>
                <c:pt idx="196">
                  <c:v>62357</c:v>
                </c:pt>
                <c:pt idx="197">
                  <c:v>62405</c:v>
                </c:pt>
                <c:pt idx="198">
                  <c:v>62453</c:v>
                </c:pt>
                <c:pt idx="199">
                  <c:v>62496</c:v>
                </c:pt>
                <c:pt idx="200">
                  <c:v>62525</c:v>
                </c:pt>
                <c:pt idx="201">
                  <c:v>62565</c:v>
                </c:pt>
                <c:pt idx="202">
                  <c:v>62604</c:v>
                </c:pt>
                <c:pt idx="203">
                  <c:v>62638</c:v>
                </c:pt>
                <c:pt idx="204">
                  <c:v>62661</c:v>
                </c:pt>
                <c:pt idx="205">
                  <c:v>62708</c:v>
                </c:pt>
                <c:pt idx="206">
                  <c:v>62754</c:v>
                </c:pt>
                <c:pt idx="207">
                  <c:v>62798</c:v>
                </c:pt>
                <c:pt idx="208">
                  <c:v>62839</c:v>
                </c:pt>
                <c:pt idx="209">
                  <c:v>62876</c:v>
                </c:pt>
                <c:pt idx="210">
                  <c:v>62929</c:v>
                </c:pt>
                <c:pt idx="211">
                  <c:v>62982</c:v>
                </c:pt>
                <c:pt idx="212">
                  <c:v>63022</c:v>
                </c:pt>
                <c:pt idx="213">
                  <c:v>63064</c:v>
                </c:pt>
                <c:pt idx="214">
                  <c:v>63104</c:v>
                </c:pt>
                <c:pt idx="215">
                  <c:v>63139</c:v>
                </c:pt>
                <c:pt idx="216">
                  <c:v>63167</c:v>
                </c:pt>
                <c:pt idx="217">
                  <c:v>63202</c:v>
                </c:pt>
                <c:pt idx="218">
                  <c:v>63241</c:v>
                </c:pt>
                <c:pt idx="219">
                  <c:v>63299</c:v>
                </c:pt>
                <c:pt idx="220">
                  <c:v>63342</c:v>
                </c:pt>
                <c:pt idx="221">
                  <c:v>63384</c:v>
                </c:pt>
                <c:pt idx="222">
                  <c:v>63421</c:v>
                </c:pt>
                <c:pt idx="223">
                  <c:v>63462</c:v>
                </c:pt>
                <c:pt idx="224">
                  <c:v>63511</c:v>
                </c:pt>
                <c:pt idx="225">
                  <c:v>63561</c:v>
                </c:pt>
                <c:pt idx="226">
                  <c:v>63622</c:v>
                </c:pt>
                <c:pt idx="227">
                  <c:v>63661</c:v>
                </c:pt>
                <c:pt idx="228">
                  <c:v>63699</c:v>
                </c:pt>
                <c:pt idx="229">
                  <c:v>63743</c:v>
                </c:pt>
                <c:pt idx="230">
                  <c:v>63803</c:v>
                </c:pt>
                <c:pt idx="231">
                  <c:v>63848</c:v>
                </c:pt>
                <c:pt idx="232">
                  <c:v>63905</c:v>
                </c:pt>
                <c:pt idx="233">
                  <c:v>63955</c:v>
                </c:pt>
                <c:pt idx="234">
                  <c:v>64020</c:v>
                </c:pt>
                <c:pt idx="235">
                  <c:v>64061</c:v>
                </c:pt>
                <c:pt idx="236">
                  <c:v>64097</c:v>
                </c:pt>
                <c:pt idx="237">
                  <c:v>64124</c:v>
                </c:pt>
                <c:pt idx="238">
                  <c:v>64161</c:v>
                </c:pt>
                <c:pt idx="239">
                  <c:v>64189</c:v>
                </c:pt>
                <c:pt idx="240">
                  <c:v>64231</c:v>
                </c:pt>
                <c:pt idx="241">
                  <c:v>64277</c:v>
                </c:pt>
                <c:pt idx="242">
                  <c:v>64334</c:v>
                </c:pt>
                <c:pt idx="243">
                  <c:v>64301</c:v>
                </c:pt>
                <c:pt idx="244">
                  <c:v>64346</c:v>
                </c:pt>
                <c:pt idx="245">
                  <c:v>64391</c:v>
                </c:pt>
                <c:pt idx="246">
                  <c:v>64444</c:v>
                </c:pt>
                <c:pt idx="247">
                  <c:v>64490</c:v>
                </c:pt>
                <c:pt idx="248">
                  <c:v>64580</c:v>
                </c:pt>
                <c:pt idx="249">
                  <c:v>64623</c:v>
                </c:pt>
                <c:pt idx="250">
                  <c:v>64672</c:v>
                </c:pt>
                <c:pt idx="251">
                  <c:v>64706</c:v>
                </c:pt>
                <c:pt idx="252">
                  <c:v>64740</c:v>
                </c:pt>
                <c:pt idx="253">
                  <c:v>64768</c:v>
                </c:pt>
                <c:pt idx="254">
                  <c:v>64784</c:v>
                </c:pt>
                <c:pt idx="255">
                  <c:v>64851</c:v>
                </c:pt>
                <c:pt idx="256">
                  <c:v>64890</c:v>
                </c:pt>
                <c:pt idx="257">
                  <c:v>64925</c:v>
                </c:pt>
                <c:pt idx="258">
                  <c:v>64939</c:v>
                </c:pt>
                <c:pt idx="259">
                  <c:v>64991</c:v>
                </c:pt>
                <c:pt idx="260">
                  <c:v>65037</c:v>
                </c:pt>
                <c:pt idx="261">
                  <c:v>65058</c:v>
                </c:pt>
                <c:pt idx="262">
                  <c:v>65123</c:v>
                </c:pt>
                <c:pt idx="263">
                  <c:v>65164</c:v>
                </c:pt>
                <c:pt idx="264">
                  <c:v>65206</c:v>
                </c:pt>
                <c:pt idx="265">
                  <c:v>65253</c:v>
                </c:pt>
                <c:pt idx="266">
                  <c:v>65299</c:v>
                </c:pt>
                <c:pt idx="267">
                  <c:v>65315</c:v>
                </c:pt>
                <c:pt idx="268">
                  <c:v>65362</c:v>
                </c:pt>
                <c:pt idx="269">
                  <c:v>65415</c:v>
                </c:pt>
                <c:pt idx="270">
                  <c:v>65452</c:v>
                </c:pt>
                <c:pt idx="271">
                  <c:v>65487</c:v>
                </c:pt>
                <c:pt idx="272">
                  <c:v>65517</c:v>
                </c:pt>
                <c:pt idx="273">
                  <c:v>65540</c:v>
                </c:pt>
                <c:pt idx="274">
                  <c:v>65583</c:v>
                </c:pt>
                <c:pt idx="275">
                  <c:v>65635</c:v>
                </c:pt>
                <c:pt idx="276">
                  <c:v>65675</c:v>
                </c:pt>
                <c:pt idx="277">
                  <c:v>65676</c:v>
                </c:pt>
                <c:pt idx="278">
                  <c:v>65699</c:v>
                </c:pt>
                <c:pt idx="279">
                  <c:v>65767</c:v>
                </c:pt>
                <c:pt idx="280">
                  <c:v>65818</c:v>
                </c:pt>
                <c:pt idx="281">
                  <c:v>65869</c:v>
                </c:pt>
                <c:pt idx="282">
                  <c:v>65907</c:v>
                </c:pt>
                <c:pt idx="283">
                  <c:v>65938</c:v>
                </c:pt>
                <c:pt idx="284">
                  <c:v>65967</c:v>
                </c:pt>
                <c:pt idx="285">
                  <c:v>66003</c:v>
                </c:pt>
                <c:pt idx="286">
                  <c:v>66050</c:v>
                </c:pt>
                <c:pt idx="287">
                  <c:v>66082</c:v>
                </c:pt>
                <c:pt idx="288">
                  <c:v>66111</c:v>
                </c:pt>
                <c:pt idx="289">
                  <c:v>66135</c:v>
                </c:pt>
                <c:pt idx="290">
                  <c:v>66171</c:v>
                </c:pt>
                <c:pt idx="291">
                  <c:v>66200</c:v>
                </c:pt>
                <c:pt idx="292">
                  <c:v>66221</c:v>
                </c:pt>
                <c:pt idx="293">
                  <c:v>66253</c:v>
                </c:pt>
                <c:pt idx="294">
                  <c:v>66290</c:v>
                </c:pt>
                <c:pt idx="295">
                  <c:v>66318</c:v>
                </c:pt>
                <c:pt idx="296">
                  <c:v>66381</c:v>
                </c:pt>
                <c:pt idx="297">
                  <c:v>66432</c:v>
                </c:pt>
                <c:pt idx="298">
                  <c:v>66456</c:v>
                </c:pt>
                <c:pt idx="299">
                  <c:v>66467</c:v>
                </c:pt>
                <c:pt idx="300">
                  <c:v>66503</c:v>
                </c:pt>
                <c:pt idx="301">
                  <c:v>66526</c:v>
                </c:pt>
                <c:pt idx="302">
                  <c:v>66542</c:v>
                </c:pt>
                <c:pt idx="303">
                  <c:v>66573</c:v>
                </c:pt>
                <c:pt idx="304">
                  <c:v>66619</c:v>
                </c:pt>
                <c:pt idx="305">
                  <c:v>66651</c:v>
                </c:pt>
                <c:pt idx="306">
                  <c:v>66693</c:v>
                </c:pt>
                <c:pt idx="307">
                  <c:v>66719</c:v>
                </c:pt>
                <c:pt idx="308">
                  <c:v>66759</c:v>
                </c:pt>
                <c:pt idx="309">
                  <c:v>66789</c:v>
                </c:pt>
                <c:pt idx="310">
                  <c:v>66834</c:v>
                </c:pt>
                <c:pt idx="311">
                  <c:v>66878</c:v>
                </c:pt>
                <c:pt idx="312">
                  <c:v>66917</c:v>
                </c:pt>
                <c:pt idx="313">
                  <c:v>66949</c:v>
                </c:pt>
                <c:pt idx="314">
                  <c:v>66980</c:v>
                </c:pt>
                <c:pt idx="315">
                  <c:v>67008</c:v>
                </c:pt>
                <c:pt idx="316">
                  <c:v>67048</c:v>
                </c:pt>
                <c:pt idx="317">
                  <c:v>67073</c:v>
                </c:pt>
                <c:pt idx="318">
                  <c:v>67102</c:v>
                </c:pt>
                <c:pt idx="319">
                  <c:v>67131</c:v>
                </c:pt>
                <c:pt idx="320">
                  <c:v>67158</c:v>
                </c:pt>
                <c:pt idx="321">
                  <c:v>67178</c:v>
                </c:pt>
                <c:pt idx="322">
                  <c:v>67212</c:v>
                </c:pt>
                <c:pt idx="323">
                  <c:v>67250</c:v>
                </c:pt>
                <c:pt idx="324">
                  <c:v>67262</c:v>
                </c:pt>
                <c:pt idx="325">
                  <c:v>67299</c:v>
                </c:pt>
                <c:pt idx="326">
                  <c:v>67323</c:v>
                </c:pt>
                <c:pt idx="327">
                  <c:v>67349</c:v>
                </c:pt>
                <c:pt idx="328">
                  <c:v>67361</c:v>
                </c:pt>
                <c:pt idx="329">
                  <c:v>67409</c:v>
                </c:pt>
                <c:pt idx="330">
                  <c:v>67455</c:v>
                </c:pt>
                <c:pt idx="331">
                  <c:v>67484</c:v>
                </c:pt>
                <c:pt idx="332">
                  <c:v>67505</c:v>
                </c:pt>
                <c:pt idx="333">
                  <c:v>67543</c:v>
                </c:pt>
                <c:pt idx="334">
                  <c:v>67589</c:v>
                </c:pt>
                <c:pt idx="335">
                  <c:v>67641</c:v>
                </c:pt>
                <c:pt idx="336">
                  <c:v>67684</c:v>
                </c:pt>
                <c:pt idx="337">
                  <c:v>67702</c:v>
                </c:pt>
                <c:pt idx="338">
                  <c:v>67721</c:v>
                </c:pt>
                <c:pt idx="339">
                  <c:v>67765</c:v>
                </c:pt>
                <c:pt idx="340">
                  <c:v>67805</c:v>
                </c:pt>
                <c:pt idx="341">
                  <c:v>67842</c:v>
                </c:pt>
                <c:pt idx="342">
                  <c:v>67877</c:v>
                </c:pt>
                <c:pt idx="343">
                  <c:v>67914</c:v>
                </c:pt>
                <c:pt idx="344">
                  <c:v>67942</c:v>
                </c:pt>
                <c:pt idx="345">
                  <c:v>67971</c:v>
                </c:pt>
                <c:pt idx="346">
                  <c:v>68006</c:v>
                </c:pt>
                <c:pt idx="347">
                  <c:v>68047</c:v>
                </c:pt>
                <c:pt idx="348">
                  <c:v>68080</c:v>
                </c:pt>
                <c:pt idx="349">
                  <c:v>68105</c:v>
                </c:pt>
                <c:pt idx="350">
                  <c:v>68134</c:v>
                </c:pt>
                <c:pt idx="351">
                  <c:v>68157</c:v>
                </c:pt>
                <c:pt idx="352">
                  <c:v>68182</c:v>
                </c:pt>
                <c:pt idx="353">
                  <c:v>68209</c:v>
                </c:pt>
                <c:pt idx="354">
                  <c:v>68242</c:v>
                </c:pt>
                <c:pt idx="355">
                  <c:v>68266</c:v>
                </c:pt>
                <c:pt idx="356">
                  <c:v>68282</c:v>
                </c:pt>
                <c:pt idx="357">
                  <c:v>68300</c:v>
                </c:pt>
                <c:pt idx="358">
                  <c:v>68350</c:v>
                </c:pt>
                <c:pt idx="359">
                  <c:v>68393</c:v>
                </c:pt>
                <c:pt idx="360">
                  <c:v>68444</c:v>
                </c:pt>
                <c:pt idx="361">
                  <c:v>68489</c:v>
                </c:pt>
                <c:pt idx="362">
                  <c:v>68513</c:v>
                </c:pt>
                <c:pt idx="363">
                  <c:v>68544</c:v>
                </c:pt>
                <c:pt idx="364">
                  <c:v>68594</c:v>
                </c:pt>
                <c:pt idx="365">
                  <c:v>68674</c:v>
                </c:pt>
                <c:pt idx="366">
                  <c:v>68697</c:v>
                </c:pt>
                <c:pt idx="367">
                  <c:v>68737</c:v>
                </c:pt>
                <c:pt idx="368">
                  <c:v>68779</c:v>
                </c:pt>
                <c:pt idx="369">
                  <c:v>68828</c:v>
                </c:pt>
                <c:pt idx="370">
                  <c:v>68872</c:v>
                </c:pt>
                <c:pt idx="371">
                  <c:v>68907</c:v>
                </c:pt>
                <c:pt idx="372">
                  <c:v>68927</c:v>
                </c:pt>
                <c:pt idx="373">
                  <c:v>68957</c:v>
                </c:pt>
                <c:pt idx="374">
                  <c:v>68956</c:v>
                </c:pt>
                <c:pt idx="375">
                  <c:v>68938</c:v>
                </c:pt>
                <c:pt idx="376">
                  <c:v>68970</c:v>
                </c:pt>
                <c:pt idx="377">
                  <c:v>68997</c:v>
                </c:pt>
                <c:pt idx="378">
                  <c:v>69024</c:v>
                </c:pt>
                <c:pt idx="379">
                  <c:v>69044</c:v>
                </c:pt>
                <c:pt idx="380">
                  <c:v>69075</c:v>
                </c:pt>
                <c:pt idx="381">
                  <c:v>69132</c:v>
                </c:pt>
                <c:pt idx="382">
                  <c:v>69171</c:v>
                </c:pt>
                <c:pt idx="383">
                  <c:v>69187</c:v>
                </c:pt>
                <c:pt idx="384">
                  <c:v>69212</c:v>
                </c:pt>
                <c:pt idx="385">
                  <c:v>69239</c:v>
                </c:pt>
                <c:pt idx="386">
                  <c:v>69272</c:v>
                </c:pt>
                <c:pt idx="387">
                  <c:v>69298</c:v>
                </c:pt>
                <c:pt idx="388">
                  <c:v>69335</c:v>
                </c:pt>
                <c:pt idx="389">
                  <c:v>69356</c:v>
                </c:pt>
                <c:pt idx="390">
                  <c:v>69380</c:v>
                </c:pt>
                <c:pt idx="391">
                  <c:v>69406</c:v>
                </c:pt>
                <c:pt idx="392">
                  <c:v>69425</c:v>
                </c:pt>
                <c:pt idx="393">
                  <c:v>69436</c:v>
                </c:pt>
                <c:pt idx="394">
                  <c:v>69457</c:v>
                </c:pt>
                <c:pt idx="395">
                  <c:v>69469</c:v>
                </c:pt>
                <c:pt idx="396">
                  <c:v>69487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7E-4F77-8BF6-08682D26E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121520"/>
        <c:axId val="245632208"/>
      </c:lineChart>
      <c:dateAx>
        <c:axId val="148121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32208"/>
        <c:crosses val="autoZero"/>
        <c:auto val="1"/>
        <c:lblOffset val="100"/>
        <c:baseTimeUnit val="days"/>
      </c:dateAx>
      <c:valAx>
        <c:axId val="24563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12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Sheet1!$A$2:$A$398</c:f>
              <c:numCache>
                <c:formatCode>m/d/yyyy</c:formatCode>
                <c:ptCount val="397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</c:numCache>
            </c:numRef>
          </c:cat>
          <c:val>
            <c:numRef>
              <c:f>Sheet1!$B$2:$B$398</c:f>
              <c:numCache>
                <c:formatCode>General</c:formatCode>
                <c:ptCount val="397"/>
                <c:pt idx="0">
                  <c:v>121330</c:v>
                </c:pt>
                <c:pt idx="1">
                  <c:v>121503</c:v>
                </c:pt>
                <c:pt idx="2">
                  <c:v>121708</c:v>
                </c:pt>
                <c:pt idx="3">
                  <c:v>121854</c:v>
                </c:pt>
                <c:pt idx="4">
                  <c:v>122013</c:v>
                </c:pt>
                <c:pt idx="5">
                  <c:v>122179</c:v>
                </c:pt>
                <c:pt idx="6">
                  <c:v>122323</c:v>
                </c:pt>
                <c:pt idx="7">
                  <c:v>122503</c:v>
                </c:pt>
                <c:pt idx="8">
                  <c:v>122666</c:v>
                </c:pt>
                <c:pt idx="9">
                  <c:v>122811</c:v>
                </c:pt>
                <c:pt idx="10">
                  <c:v>122937</c:v>
                </c:pt>
                <c:pt idx="11">
                  <c:v>123083</c:v>
                </c:pt>
                <c:pt idx="12">
                  <c:v>123203</c:v>
                </c:pt>
                <c:pt idx="13">
                  <c:v>123337</c:v>
                </c:pt>
                <c:pt idx="14">
                  <c:v>123500</c:v>
                </c:pt>
                <c:pt idx="15">
                  <c:v>123622</c:v>
                </c:pt>
                <c:pt idx="16">
                  <c:v>123792</c:v>
                </c:pt>
                <c:pt idx="17">
                  <c:v>123912</c:v>
                </c:pt>
                <c:pt idx="18">
                  <c:v>124074</c:v>
                </c:pt>
                <c:pt idx="19">
                  <c:v>124190</c:v>
                </c:pt>
                <c:pt idx="20">
                  <c:v>124328</c:v>
                </c:pt>
                <c:pt idx="21">
                  <c:v>124479</c:v>
                </c:pt>
                <c:pt idx="22">
                  <c:v>124609</c:v>
                </c:pt>
                <c:pt idx="23">
                  <c:v>124765</c:v>
                </c:pt>
                <c:pt idx="24">
                  <c:v>124885</c:v>
                </c:pt>
                <c:pt idx="25">
                  <c:v>124989</c:v>
                </c:pt>
                <c:pt idx="26">
                  <c:v>125167</c:v>
                </c:pt>
                <c:pt idx="27">
                  <c:v>125393</c:v>
                </c:pt>
                <c:pt idx="28">
                  <c:v>125697</c:v>
                </c:pt>
                <c:pt idx="29">
                  <c:v>126224</c:v>
                </c:pt>
                <c:pt idx="30">
                  <c:v>126451</c:v>
                </c:pt>
                <c:pt idx="31">
                  <c:v>126675</c:v>
                </c:pt>
                <c:pt idx="32">
                  <c:v>126843</c:v>
                </c:pt>
                <c:pt idx="33">
                  <c:v>127052</c:v>
                </c:pt>
                <c:pt idx="34">
                  <c:v>127167</c:v>
                </c:pt>
                <c:pt idx="35">
                  <c:v>127378</c:v>
                </c:pt>
                <c:pt idx="36">
                  <c:v>127495</c:v>
                </c:pt>
                <c:pt idx="37">
                  <c:v>127599</c:v>
                </c:pt>
                <c:pt idx="38">
                  <c:v>127823</c:v>
                </c:pt>
                <c:pt idx="39">
                  <c:v>127999</c:v>
                </c:pt>
                <c:pt idx="40">
                  <c:v>128122</c:v>
                </c:pt>
                <c:pt idx="41">
                  <c:v>128266</c:v>
                </c:pt>
                <c:pt idx="42">
                  <c:v>128408</c:v>
                </c:pt>
                <c:pt idx="43">
                  <c:v>128534</c:v>
                </c:pt>
                <c:pt idx="44">
                  <c:v>128631</c:v>
                </c:pt>
                <c:pt idx="45">
                  <c:v>128771</c:v>
                </c:pt>
                <c:pt idx="46">
                  <c:v>128895</c:v>
                </c:pt>
                <c:pt idx="47">
                  <c:v>129038</c:v>
                </c:pt>
                <c:pt idx="48">
                  <c:v>129162</c:v>
                </c:pt>
                <c:pt idx="49">
                  <c:v>129289</c:v>
                </c:pt>
                <c:pt idx="50">
                  <c:v>129436</c:v>
                </c:pt>
                <c:pt idx="51">
                  <c:v>129529</c:v>
                </c:pt>
                <c:pt idx="52">
                  <c:v>129662</c:v>
                </c:pt>
                <c:pt idx="53">
                  <c:v>129812</c:v>
                </c:pt>
                <c:pt idx="54">
                  <c:v>129984</c:v>
                </c:pt>
                <c:pt idx="55">
                  <c:v>130110</c:v>
                </c:pt>
                <c:pt idx="56">
                  <c:v>130263</c:v>
                </c:pt>
                <c:pt idx="57">
                  <c:v>130409</c:v>
                </c:pt>
                <c:pt idx="58">
                  <c:v>130611</c:v>
                </c:pt>
                <c:pt idx="59">
                  <c:v>130777</c:v>
                </c:pt>
                <c:pt idx="60">
                  <c:v>130923</c:v>
                </c:pt>
                <c:pt idx="61">
                  <c:v>131156</c:v>
                </c:pt>
                <c:pt idx="62">
                  <c:v>131422</c:v>
                </c:pt>
                <c:pt idx="63">
                  <c:v>131624</c:v>
                </c:pt>
                <c:pt idx="64">
                  <c:v>131789</c:v>
                </c:pt>
                <c:pt idx="65">
                  <c:v>131987</c:v>
                </c:pt>
                <c:pt idx="66">
                  <c:v>132173</c:v>
                </c:pt>
                <c:pt idx="67">
                  <c:v>132432</c:v>
                </c:pt>
                <c:pt idx="68">
                  <c:v>132722</c:v>
                </c:pt>
                <c:pt idx="69">
                  <c:v>132966</c:v>
                </c:pt>
                <c:pt idx="70">
                  <c:v>133143</c:v>
                </c:pt>
                <c:pt idx="71">
                  <c:v>133307</c:v>
                </c:pt>
                <c:pt idx="72">
                  <c:v>133441</c:v>
                </c:pt>
                <c:pt idx="73">
                  <c:v>133630</c:v>
                </c:pt>
                <c:pt idx="74">
                  <c:v>133802</c:v>
                </c:pt>
                <c:pt idx="75">
                  <c:v>134081</c:v>
                </c:pt>
                <c:pt idx="76">
                  <c:v>134310</c:v>
                </c:pt>
                <c:pt idx="77">
                  <c:v>134557</c:v>
                </c:pt>
                <c:pt idx="78">
                  <c:v>134754</c:v>
                </c:pt>
                <c:pt idx="79">
                  <c:v>134930</c:v>
                </c:pt>
                <c:pt idx="80">
                  <c:v>135091</c:v>
                </c:pt>
                <c:pt idx="81">
                  <c:v>135281</c:v>
                </c:pt>
                <c:pt idx="82">
                  <c:v>135443</c:v>
                </c:pt>
                <c:pt idx="83">
                  <c:v>135673</c:v>
                </c:pt>
                <c:pt idx="84">
                  <c:v>135896</c:v>
                </c:pt>
                <c:pt idx="85">
                  <c:v>136065</c:v>
                </c:pt>
                <c:pt idx="86">
                  <c:v>136208</c:v>
                </c:pt>
                <c:pt idx="87">
                  <c:v>136401</c:v>
                </c:pt>
                <c:pt idx="88">
                  <c:v>136600</c:v>
                </c:pt>
                <c:pt idx="89">
                  <c:v>136749</c:v>
                </c:pt>
                <c:pt idx="90">
                  <c:v>136901</c:v>
                </c:pt>
                <c:pt idx="91">
                  <c:v>137055</c:v>
                </c:pt>
                <c:pt idx="92">
                  <c:v>137231</c:v>
                </c:pt>
                <c:pt idx="93">
                  <c:v>137401</c:v>
                </c:pt>
                <c:pt idx="94">
                  <c:v>137525</c:v>
                </c:pt>
                <c:pt idx="95">
                  <c:v>137701</c:v>
                </c:pt>
                <c:pt idx="96">
                  <c:v>137852</c:v>
                </c:pt>
                <c:pt idx="97">
                  <c:v>138046</c:v>
                </c:pt>
                <c:pt idx="98">
                  <c:v>138183</c:v>
                </c:pt>
                <c:pt idx="99">
                  <c:v>138306</c:v>
                </c:pt>
                <c:pt idx="100">
                  <c:v>138452</c:v>
                </c:pt>
                <c:pt idx="101">
                  <c:v>138721</c:v>
                </c:pt>
                <c:pt idx="102">
                  <c:v>138854</c:v>
                </c:pt>
                <c:pt idx="103">
                  <c:v>138995</c:v>
                </c:pt>
                <c:pt idx="104">
                  <c:v>139133</c:v>
                </c:pt>
                <c:pt idx="105">
                  <c:v>139280</c:v>
                </c:pt>
                <c:pt idx="106">
                  <c:v>139420</c:v>
                </c:pt>
                <c:pt idx="107">
                  <c:v>139545</c:v>
                </c:pt>
                <c:pt idx="108">
                  <c:v>139658</c:v>
                </c:pt>
                <c:pt idx="109">
                  <c:v>139739</c:v>
                </c:pt>
                <c:pt idx="110">
                  <c:v>139880</c:v>
                </c:pt>
                <c:pt idx="111">
                  <c:v>139999</c:v>
                </c:pt>
                <c:pt idx="112">
                  <c:v>140112</c:v>
                </c:pt>
                <c:pt idx="113">
                  <c:v>140213</c:v>
                </c:pt>
                <c:pt idx="114">
                  <c:v>140351</c:v>
                </c:pt>
                <c:pt idx="115">
                  <c:v>140553</c:v>
                </c:pt>
                <c:pt idx="116">
                  <c:v>140703</c:v>
                </c:pt>
                <c:pt idx="117">
                  <c:v>140821</c:v>
                </c:pt>
                <c:pt idx="118">
                  <c:v>140897</c:v>
                </c:pt>
                <c:pt idx="119">
                  <c:v>141015</c:v>
                </c:pt>
                <c:pt idx="120">
                  <c:v>141127</c:v>
                </c:pt>
                <c:pt idx="121">
                  <c:v>141275</c:v>
                </c:pt>
                <c:pt idx="122">
                  <c:v>141436</c:v>
                </c:pt>
                <c:pt idx="123">
                  <c:v>141603</c:v>
                </c:pt>
                <c:pt idx="124">
                  <c:v>141752</c:v>
                </c:pt>
                <c:pt idx="125">
                  <c:v>141973</c:v>
                </c:pt>
                <c:pt idx="126">
                  <c:v>142141</c:v>
                </c:pt>
                <c:pt idx="127">
                  <c:v>142300</c:v>
                </c:pt>
                <c:pt idx="128">
                  <c:v>142443</c:v>
                </c:pt>
                <c:pt idx="129">
                  <c:v>142569</c:v>
                </c:pt>
                <c:pt idx="130">
                  <c:v>142687</c:v>
                </c:pt>
                <c:pt idx="131">
                  <c:v>142843</c:v>
                </c:pt>
                <c:pt idx="132">
                  <c:v>142962</c:v>
                </c:pt>
                <c:pt idx="133">
                  <c:v>143052</c:v>
                </c:pt>
                <c:pt idx="134">
                  <c:v>143170</c:v>
                </c:pt>
                <c:pt idx="135">
                  <c:v>143341</c:v>
                </c:pt>
                <c:pt idx="136">
                  <c:v>143534</c:v>
                </c:pt>
                <c:pt idx="137">
                  <c:v>143684</c:v>
                </c:pt>
                <c:pt idx="138">
                  <c:v>143851</c:v>
                </c:pt>
                <c:pt idx="139">
                  <c:v>143973</c:v>
                </c:pt>
                <c:pt idx="140">
                  <c:v>144203</c:v>
                </c:pt>
                <c:pt idx="141">
                  <c:v>144452</c:v>
                </c:pt>
                <c:pt idx="142">
                  <c:v>144748</c:v>
                </c:pt>
                <c:pt idx="143">
                  <c:v>144871</c:v>
                </c:pt>
                <c:pt idx="144">
                  <c:v>145023</c:v>
                </c:pt>
                <c:pt idx="145">
                  <c:v>145124</c:v>
                </c:pt>
                <c:pt idx="146">
                  <c:v>145249</c:v>
                </c:pt>
                <c:pt idx="147">
                  <c:v>145363</c:v>
                </c:pt>
                <c:pt idx="148">
                  <c:v>145496</c:v>
                </c:pt>
                <c:pt idx="149">
                  <c:v>145600</c:v>
                </c:pt>
                <c:pt idx="150">
                  <c:v>145746</c:v>
                </c:pt>
                <c:pt idx="151">
                  <c:v>145890</c:v>
                </c:pt>
                <c:pt idx="152">
                  <c:v>146023</c:v>
                </c:pt>
                <c:pt idx="153">
                  <c:v>146114</c:v>
                </c:pt>
                <c:pt idx="154">
                  <c:v>146243</c:v>
                </c:pt>
                <c:pt idx="155">
                  <c:v>146417</c:v>
                </c:pt>
                <c:pt idx="156">
                  <c:v>146674</c:v>
                </c:pt>
                <c:pt idx="157">
                  <c:v>146837</c:v>
                </c:pt>
                <c:pt idx="158">
                  <c:v>147000</c:v>
                </c:pt>
                <c:pt idx="159">
                  <c:v>147079</c:v>
                </c:pt>
                <c:pt idx="160">
                  <c:v>147217</c:v>
                </c:pt>
                <c:pt idx="161">
                  <c:v>147325</c:v>
                </c:pt>
                <c:pt idx="162">
                  <c:v>147398</c:v>
                </c:pt>
                <c:pt idx="163">
                  <c:v>147486</c:v>
                </c:pt>
                <c:pt idx="164">
                  <c:v>147555</c:v>
                </c:pt>
                <c:pt idx="165">
                  <c:v>147654</c:v>
                </c:pt>
                <c:pt idx="166">
                  <c:v>147725</c:v>
                </c:pt>
                <c:pt idx="167">
                  <c:v>147817</c:v>
                </c:pt>
                <c:pt idx="168">
                  <c:v>147907</c:v>
                </c:pt>
                <c:pt idx="169">
                  <c:v>147978</c:v>
                </c:pt>
                <c:pt idx="170">
                  <c:v>148084</c:v>
                </c:pt>
                <c:pt idx="171">
                  <c:v>148138</c:v>
                </c:pt>
                <c:pt idx="172">
                  <c:v>148205</c:v>
                </c:pt>
                <c:pt idx="173">
                  <c:v>148323</c:v>
                </c:pt>
                <c:pt idx="174">
                  <c:v>148390</c:v>
                </c:pt>
                <c:pt idx="175">
                  <c:v>148434</c:v>
                </c:pt>
                <c:pt idx="176">
                  <c:v>148490</c:v>
                </c:pt>
                <c:pt idx="177">
                  <c:v>148556</c:v>
                </c:pt>
                <c:pt idx="178">
                  <c:v>148638</c:v>
                </c:pt>
                <c:pt idx="179">
                  <c:v>148686</c:v>
                </c:pt>
                <c:pt idx="180">
                  <c:v>148809</c:v>
                </c:pt>
                <c:pt idx="181">
                  <c:v>148892</c:v>
                </c:pt>
                <c:pt idx="182">
                  <c:v>148943</c:v>
                </c:pt>
                <c:pt idx="183">
                  <c:v>149007</c:v>
                </c:pt>
                <c:pt idx="184">
                  <c:v>149053</c:v>
                </c:pt>
                <c:pt idx="185">
                  <c:v>149086</c:v>
                </c:pt>
                <c:pt idx="186">
                  <c:v>149153</c:v>
                </c:pt>
                <c:pt idx="187">
                  <c:v>149173</c:v>
                </c:pt>
                <c:pt idx="188">
                  <c:v>149257</c:v>
                </c:pt>
                <c:pt idx="189">
                  <c:v>149316</c:v>
                </c:pt>
                <c:pt idx="190">
                  <c:v>149366</c:v>
                </c:pt>
                <c:pt idx="191">
                  <c:v>149411</c:v>
                </c:pt>
                <c:pt idx="192">
                  <c:v>149459</c:v>
                </c:pt>
                <c:pt idx="193">
                  <c:v>149501</c:v>
                </c:pt>
                <c:pt idx="194">
                  <c:v>149562</c:v>
                </c:pt>
                <c:pt idx="195">
                  <c:v>149598</c:v>
                </c:pt>
                <c:pt idx="196">
                  <c:v>149656</c:v>
                </c:pt>
                <c:pt idx="197">
                  <c:v>149706</c:v>
                </c:pt>
                <c:pt idx="198">
                  <c:v>149777</c:v>
                </c:pt>
                <c:pt idx="199">
                  <c:v>149835</c:v>
                </c:pt>
                <c:pt idx="200">
                  <c:v>149905</c:v>
                </c:pt>
                <c:pt idx="201">
                  <c:v>149973</c:v>
                </c:pt>
                <c:pt idx="202">
                  <c:v>150033</c:v>
                </c:pt>
                <c:pt idx="203">
                  <c:v>150076</c:v>
                </c:pt>
                <c:pt idx="204">
                  <c:v>150127</c:v>
                </c:pt>
                <c:pt idx="205">
                  <c:v>150163</c:v>
                </c:pt>
                <c:pt idx="206">
                  <c:v>150224</c:v>
                </c:pt>
                <c:pt idx="207">
                  <c:v>150275</c:v>
                </c:pt>
                <c:pt idx="208">
                  <c:v>150317</c:v>
                </c:pt>
                <c:pt idx="209">
                  <c:v>150367</c:v>
                </c:pt>
                <c:pt idx="210">
                  <c:v>150426</c:v>
                </c:pt>
                <c:pt idx="211">
                  <c:v>150485</c:v>
                </c:pt>
                <c:pt idx="212">
                  <c:v>150498</c:v>
                </c:pt>
                <c:pt idx="213">
                  <c:v>150525</c:v>
                </c:pt>
                <c:pt idx="214">
                  <c:v>150557</c:v>
                </c:pt>
                <c:pt idx="215">
                  <c:v>150551</c:v>
                </c:pt>
                <c:pt idx="216">
                  <c:v>150576</c:v>
                </c:pt>
                <c:pt idx="217">
                  <c:v>150616</c:v>
                </c:pt>
                <c:pt idx="218">
                  <c:v>150665</c:v>
                </c:pt>
                <c:pt idx="219">
                  <c:v>150706</c:v>
                </c:pt>
                <c:pt idx="220">
                  <c:v>150707</c:v>
                </c:pt>
                <c:pt idx="221">
                  <c:v>150729</c:v>
                </c:pt>
                <c:pt idx="222">
                  <c:v>150765</c:v>
                </c:pt>
                <c:pt idx="223">
                  <c:v>150822</c:v>
                </c:pt>
                <c:pt idx="224">
                  <c:v>150913</c:v>
                </c:pt>
                <c:pt idx="225">
                  <c:v>150969</c:v>
                </c:pt>
                <c:pt idx="226">
                  <c:v>151036</c:v>
                </c:pt>
                <c:pt idx="227">
                  <c:v>151056</c:v>
                </c:pt>
                <c:pt idx="228">
                  <c:v>151121</c:v>
                </c:pt>
                <c:pt idx="229">
                  <c:v>151188</c:v>
                </c:pt>
                <c:pt idx="230">
                  <c:v>151254</c:v>
                </c:pt>
                <c:pt idx="231">
                  <c:v>151268</c:v>
                </c:pt>
                <c:pt idx="232">
                  <c:v>151321</c:v>
                </c:pt>
                <c:pt idx="233">
                  <c:v>151382</c:v>
                </c:pt>
                <c:pt idx="234">
                  <c:v>151452</c:v>
                </c:pt>
                <c:pt idx="235">
                  <c:v>151546</c:v>
                </c:pt>
                <c:pt idx="236">
                  <c:v>151617</c:v>
                </c:pt>
                <c:pt idx="237">
                  <c:v>151684</c:v>
                </c:pt>
                <c:pt idx="238">
                  <c:v>151753</c:v>
                </c:pt>
                <c:pt idx="239">
                  <c:v>151835</c:v>
                </c:pt>
                <c:pt idx="240">
                  <c:v>151886</c:v>
                </c:pt>
                <c:pt idx="241">
                  <c:v>151954</c:v>
                </c:pt>
                <c:pt idx="242">
                  <c:v>152044</c:v>
                </c:pt>
                <c:pt idx="243">
                  <c:v>152106</c:v>
                </c:pt>
                <c:pt idx="244">
                  <c:v>152187</c:v>
                </c:pt>
                <c:pt idx="245">
                  <c:v>152255</c:v>
                </c:pt>
                <c:pt idx="246">
                  <c:v>152319</c:v>
                </c:pt>
                <c:pt idx="247">
                  <c:v>152379</c:v>
                </c:pt>
                <c:pt idx="248">
                  <c:v>152459</c:v>
                </c:pt>
                <c:pt idx="249">
                  <c:v>152531</c:v>
                </c:pt>
                <c:pt idx="250">
                  <c:v>152565</c:v>
                </c:pt>
                <c:pt idx="251">
                  <c:v>152660</c:v>
                </c:pt>
                <c:pt idx="252">
                  <c:v>152758</c:v>
                </c:pt>
                <c:pt idx="253">
                  <c:v>152816</c:v>
                </c:pt>
                <c:pt idx="254">
                  <c:v>152853</c:v>
                </c:pt>
                <c:pt idx="255">
                  <c:v>152910</c:v>
                </c:pt>
                <c:pt idx="256">
                  <c:v>152952</c:v>
                </c:pt>
                <c:pt idx="257">
                  <c:v>152978</c:v>
                </c:pt>
                <c:pt idx="258">
                  <c:v>153028</c:v>
                </c:pt>
                <c:pt idx="259">
                  <c:v>153050</c:v>
                </c:pt>
                <c:pt idx="260">
                  <c:v>153057</c:v>
                </c:pt>
                <c:pt idx="261">
                  <c:v>153132</c:v>
                </c:pt>
                <c:pt idx="262">
                  <c:v>153173</c:v>
                </c:pt>
                <c:pt idx="263">
                  <c:v>153214</c:v>
                </c:pt>
                <c:pt idx="264">
                  <c:v>153237</c:v>
                </c:pt>
                <c:pt idx="265">
                  <c:v>153327</c:v>
                </c:pt>
                <c:pt idx="266">
                  <c:v>153387</c:v>
                </c:pt>
                <c:pt idx="267">
                  <c:v>153458</c:v>
                </c:pt>
                <c:pt idx="268">
                  <c:v>153521</c:v>
                </c:pt>
                <c:pt idx="269">
                  <c:v>153582</c:v>
                </c:pt>
                <c:pt idx="270">
                  <c:v>153616</c:v>
                </c:pt>
                <c:pt idx="271">
                  <c:v>153669</c:v>
                </c:pt>
                <c:pt idx="272">
                  <c:v>153722</c:v>
                </c:pt>
                <c:pt idx="273">
                  <c:v>153776</c:v>
                </c:pt>
                <c:pt idx="274">
                  <c:v>153838</c:v>
                </c:pt>
                <c:pt idx="275">
                  <c:v>153894</c:v>
                </c:pt>
                <c:pt idx="276">
                  <c:v>153953</c:v>
                </c:pt>
                <c:pt idx="277">
                  <c:v>154023</c:v>
                </c:pt>
                <c:pt idx="278">
                  <c:v>154063</c:v>
                </c:pt>
                <c:pt idx="279">
                  <c:v>154141</c:v>
                </c:pt>
                <c:pt idx="280">
                  <c:v>154209</c:v>
                </c:pt>
                <c:pt idx="281">
                  <c:v>154292</c:v>
                </c:pt>
                <c:pt idx="282">
                  <c:v>154369</c:v>
                </c:pt>
                <c:pt idx="283">
                  <c:v>154396</c:v>
                </c:pt>
                <c:pt idx="284">
                  <c:v>154460</c:v>
                </c:pt>
                <c:pt idx="285">
                  <c:v>154539</c:v>
                </c:pt>
                <c:pt idx="286">
                  <c:v>154566</c:v>
                </c:pt>
                <c:pt idx="287">
                  <c:v>154604</c:v>
                </c:pt>
                <c:pt idx="288">
                  <c:v>154713</c:v>
                </c:pt>
                <c:pt idx="289">
                  <c:v>154764</c:v>
                </c:pt>
                <c:pt idx="290">
                  <c:v>154798</c:v>
                </c:pt>
                <c:pt idx="291">
                  <c:v>154857</c:v>
                </c:pt>
                <c:pt idx="292">
                  <c:v>154925</c:v>
                </c:pt>
                <c:pt idx="293">
                  <c:v>155001</c:v>
                </c:pt>
                <c:pt idx="294">
                  <c:v>155155</c:v>
                </c:pt>
                <c:pt idx="295">
                  <c:v>155211</c:v>
                </c:pt>
                <c:pt idx="296">
                  <c:v>155284</c:v>
                </c:pt>
                <c:pt idx="297">
                  <c:v>155345</c:v>
                </c:pt>
                <c:pt idx="298">
                  <c:v>155423</c:v>
                </c:pt>
                <c:pt idx="299">
                  <c:v>155478</c:v>
                </c:pt>
                <c:pt idx="300">
                  <c:v>155532</c:v>
                </c:pt>
                <c:pt idx="301">
                  <c:v>155617</c:v>
                </c:pt>
                <c:pt idx="302">
                  <c:v>155632</c:v>
                </c:pt>
                <c:pt idx="303">
                  <c:v>155653</c:v>
                </c:pt>
                <c:pt idx="304">
                  <c:v>155696</c:v>
                </c:pt>
                <c:pt idx="305">
                  <c:v>155717</c:v>
                </c:pt>
                <c:pt idx="306">
                  <c:v>155744</c:v>
                </c:pt>
                <c:pt idx="307">
                  <c:v>155770</c:v>
                </c:pt>
                <c:pt idx="308">
                  <c:v>155805</c:v>
                </c:pt>
                <c:pt idx="309">
                  <c:v>155846</c:v>
                </c:pt>
                <c:pt idx="310">
                  <c:v>155903</c:v>
                </c:pt>
                <c:pt idx="311">
                  <c:v>155948</c:v>
                </c:pt>
                <c:pt idx="312">
                  <c:v>156026</c:v>
                </c:pt>
                <c:pt idx="313">
                  <c:v>156088</c:v>
                </c:pt>
                <c:pt idx="314">
                  <c:v>156131</c:v>
                </c:pt>
                <c:pt idx="315">
                  <c:v>156227</c:v>
                </c:pt>
                <c:pt idx="316">
                  <c:v>156335</c:v>
                </c:pt>
                <c:pt idx="317">
                  <c:v>156405</c:v>
                </c:pt>
                <c:pt idx="318">
                  <c:v>156502</c:v>
                </c:pt>
                <c:pt idx="319">
                  <c:v>156587</c:v>
                </c:pt>
                <c:pt idx="320">
                  <c:v>156687</c:v>
                </c:pt>
                <c:pt idx="321">
                  <c:v>156790</c:v>
                </c:pt>
                <c:pt idx="322">
                  <c:v>156858</c:v>
                </c:pt>
                <c:pt idx="323">
                  <c:v>156887</c:v>
                </c:pt>
                <c:pt idx="324">
                  <c:v>156967</c:v>
                </c:pt>
                <c:pt idx="325">
                  <c:v>157008</c:v>
                </c:pt>
                <c:pt idx="326">
                  <c:v>157078</c:v>
                </c:pt>
                <c:pt idx="327">
                  <c:v>157151</c:v>
                </c:pt>
                <c:pt idx="328">
                  <c:v>157222</c:v>
                </c:pt>
                <c:pt idx="329">
                  <c:v>157330</c:v>
                </c:pt>
                <c:pt idx="330">
                  <c:v>157402</c:v>
                </c:pt>
                <c:pt idx="331">
                  <c:v>157526</c:v>
                </c:pt>
                <c:pt idx="332">
                  <c:v>157605</c:v>
                </c:pt>
                <c:pt idx="333">
                  <c:v>157745</c:v>
                </c:pt>
                <c:pt idx="334">
                  <c:v>157839</c:v>
                </c:pt>
                <c:pt idx="335">
                  <c:v>157942</c:v>
                </c:pt>
                <c:pt idx="336">
                  <c:v>158076</c:v>
                </c:pt>
                <c:pt idx="337">
                  <c:v>158231</c:v>
                </c:pt>
                <c:pt idx="338">
                  <c:v>158341</c:v>
                </c:pt>
                <c:pt idx="339">
                  <c:v>158469</c:v>
                </c:pt>
                <c:pt idx="340">
                  <c:v>158607</c:v>
                </c:pt>
                <c:pt idx="341">
                  <c:v>158755</c:v>
                </c:pt>
                <c:pt idx="342">
                  <c:v>158883</c:v>
                </c:pt>
                <c:pt idx="343">
                  <c:v>158967</c:v>
                </c:pt>
                <c:pt idx="344">
                  <c:v>159099</c:v>
                </c:pt>
                <c:pt idx="345">
                  <c:v>159201</c:v>
                </c:pt>
                <c:pt idx="346">
                  <c:v>159307</c:v>
                </c:pt>
                <c:pt idx="347">
                  <c:v>159414</c:v>
                </c:pt>
                <c:pt idx="348">
                  <c:v>159495</c:v>
                </c:pt>
                <c:pt idx="349">
                  <c:v>159610</c:v>
                </c:pt>
                <c:pt idx="350">
                  <c:v>159696</c:v>
                </c:pt>
                <c:pt idx="351">
                  <c:v>159826</c:v>
                </c:pt>
                <c:pt idx="352">
                  <c:v>159965</c:v>
                </c:pt>
                <c:pt idx="353">
                  <c:v>160094</c:v>
                </c:pt>
                <c:pt idx="354">
                  <c:v>160188</c:v>
                </c:pt>
                <c:pt idx="355">
                  <c:v>160251</c:v>
                </c:pt>
                <c:pt idx="356">
                  <c:v>160338</c:v>
                </c:pt>
                <c:pt idx="357">
                  <c:v>160397</c:v>
                </c:pt>
                <c:pt idx="358">
                  <c:v>160484</c:v>
                </c:pt>
                <c:pt idx="359">
                  <c:v>160624</c:v>
                </c:pt>
                <c:pt idx="360">
                  <c:v>160753</c:v>
                </c:pt>
                <c:pt idx="361">
                  <c:v>160903</c:v>
                </c:pt>
                <c:pt idx="362">
                  <c:v>161038</c:v>
                </c:pt>
                <c:pt idx="363">
                  <c:v>161132</c:v>
                </c:pt>
                <c:pt idx="364">
                  <c:v>161262</c:v>
                </c:pt>
                <c:pt idx="365">
                  <c:v>161398</c:v>
                </c:pt>
                <c:pt idx="366">
                  <c:v>161438</c:v>
                </c:pt>
                <c:pt idx="367">
                  <c:v>161529</c:v>
                </c:pt>
                <c:pt idx="368">
                  <c:v>161679</c:v>
                </c:pt>
                <c:pt idx="369">
                  <c:v>161796</c:v>
                </c:pt>
                <c:pt idx="370">
                  <c:v>161908</c:v>
                </c:pt>
                <c:pt idx="371">
                  <c:v>161987</c:v>
                </c:pt>
                <c:pt idx="372">
                  <c:v>162090</c:v>
                </c:pt>
                <c:pt idx="373">
                  <c:v>162178</c:v>
                </c:pt>
                <c:pt idx="374">
                  <c:v>162268</c:v>
                </c:pt>
                <c:pt idx="375">
                  <c:v>162415</c:v>
                </c:pt>
                <c:pt idx="376">
                  <c:v>162495</c:v>
                </c:pt>
                <c:pt idx="377">
                  <c:v>162693</c:v>
                </c:pt>
                <c:pt idx="378">
                  <c:v>162830</c:v>
                </c:pt>
                <c:pt idx="379">
                  <c:v>162945</c:v>
                </c:pt>
                <c:pt idx="380">
                  <c:v>163035</c:v>
                </c:pt>
                <c:pt idx="381">
                  <c:v>163162</c:v>
                </c:pt>
                <c:pt idx="382">
                  <c:v>163308</c:v>
                </c:pt>
                <c:pt idx="383">
                  <c:v>163381</c:v>
                </c:pt>
                <c:pt idx="384">
                  <c:v>163471</c:v>
                </c:pt>
                <c:pt idx="385">
                  <c:v>163557</c:v>
                </c:pt>
                <c:pt idx="386">
                  <c:v>163646</c:v>
                </c:pt>
                <c:pt idx="387">
                  <c:v>163726</c:v>
                </c:pt>
                <c:pt idx="388">
                  <c:v>163815</c:v>
                </c:pt>
                <c:pt idx="389">
                  <c:v>163919</c:v>
                </c:pt>
                <c:pt idx="390">
                  <c:v>164040</c:v>
                </c:pt>
                <c:pt idx="391">
                  <c:v>164196</c:v>
                </c:pt>
                <c:pt idx="392">
                  <c:v>164345</c:v>
                </c:pt>
                <c:pt idx="393">
                  <c:v>164430</c:v>
                </c:pt>
                <c:pt idx="394">
                  <c:v>164543</c:v>
                </c:pt>
                <c:pt idx="395">
                  <c:v>164643</c:v>
                </c:pt>
                <c:pt idx="396">
                  <c:v>164735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9A-4A0B-BC52-ADA3E8B63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630896"/>
        <c:axId val="245631224"/>
      </c:lineChart>
      <c:dateAx>
        <c:axId val="245630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31224"/>
        <c:crosses val="autoZero"/>
        <c:auto val="1"/>
        <c:lblOffset val="100"/>
        <c:baseTimeUnit val="days"/>
      </c:dateAx>
      <c:valAx>
        <c:axId val="24563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3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3472F-5344-43B5-9C61-18BCD6C65E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Claire Jumeirah Group Fans 2017 - 2018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3C0D93-6139-4671-B280-699909FA2A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3405356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B2985-3AEB-46C6-AB17-EAFC4E3DD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1502D8-4470-4420-A3C0-14A93FF0F8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0604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86A8E-6FE9-454B-9B83-CBB67E019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7744C-76AC-4D80-B37C-689EA0388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0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308AB-C48C-4A0C-9C15-BA0E191A1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DA7C08-5EEC-43D9-ABB3-57410AF05F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1627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E0ED4-3B7D-4FAE-9EAB-4D675EF02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F4FAB-EBFF-4C67-8757-BE344E13D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38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36D0-564D-4B50-9C5A-61ADC26F9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DD5252-AFC3-4061-BADC-FD2BE86132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724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6A6E0-082A-4C7C-9ACE-B0B407233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05E90-96A8-4E86-88BC-272C38009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6953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Claire Jumeirah Group Fans 2017 - 2018</vt:lpstr>
      <vt:lpstr>Facebook Fans Total</vt:lpstr>
      <vt:lpstr>Twitter Followers Total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Claire Jumeirah Group Fans 2017 - 2018</dc:title>
  <dc:creator>Administrator</dc:creator>
  <cp:lastModifiedBy>Administrator</cp:lastModifiedBy>
  <cp:revision>1</cp:revision>
  <dcterms:created xsi:type="dcterms:W3CDTF">2018-02-27T08:07:37Z</dcterms:created>
  <dcterms:modified xsi:type="dcterms:W3CDTF">2018-02-27T08:07:54Z</dcterms:modified>
</cp:coreProperties>
</file>