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52393</c:v>
                </c:pt>
                <c:pt idx="1">
                  <c:v>52473</c:v>
                </c:pt>
                <c:pt idx="2">
                  <c:v>52490</c:v>
                </c:pt>
                <c:pt idx="3">
                  <c:v>52530</c:v>
                </c:pt>
                <c:pt idx="4">
                  <c:v>52543</c:v>
                </c:pt>
                <c:pt idx="5">
                  <c:v>52544</c:v>
                </c:pt>
                <c:pt idx="6">
                  <c:v>52552</c:v>
                </c:pt>
                <c:pt idx="7">
                  <c:v>52564</c:v>
                </c:pt>
                <c:pt idx="8">
                  <c:v>52565</c:v>
                </c:pt>
                <c:pt idx="9">
                  <c:v>52574</c:v>
                </c:pt>
                <c:pt idx="10">
                  <c:v>52585</c:v>
                </c:pt>
                <c:pt idx="11">
                  <c:v>52591</c:v>
                </c:pt>
                <c:pt idx="12">
                  <c:v>52600</c:v>
                </c:pt>
                <c:pt idx="13">
                  <c:v>52620</c:v>
                </c:pt>
                <c:pt idx="14">
                  <c:v>52637</c:v>
                </c:pt>
                <c:pt idx="15">
                  <c:v>52650</c:v>
                </c:pt>
                <c:pt idx="16">
                  <c:v>52663</c:v>
                </c:pt>
                <c:pt idx="17">
                  <c:v>52668</c:v>
                </c:pt>
                <c:pt idx="18">
                  <c:v>52677</c:v>
                </c:pt>
                <c:pt idx="19">
                  <c:v>52681</c:v>
                </c:pt>
                <c:pt idx="20">
                  <c:v>52682</c:v>
                </c:pt>
                <c:pt idx="21">
                  <c:v>52692</c:v>
                </c:pt>
                <c:pt idx="22">
                  <c:v>52693</c:v>
                </c:pt>
                <c:pt idx="23">
                  <c:v>52691</c:v>
                </c:pt>
                <c:pt idx="24">
                  <c:v>52691</c:v>
                </c:pt>
                <c:pt idx="25">
                  <c:v>52738</c:v>
                </c:pt>
                <c:pt idx="26">
                  <c:v>52768</c:v>
                </c:pt>
                <c:pt idx="27">
                  <c:v>52845</c:v>
                </c:pt>
                <c:pt idx="28">
                  <c:v>52855</c:v>
                </c:pt>
                <c:pt idx="29">
                  <c:v>52868</c:v>
                </c:pt>
                <c:pt idx="30">
                  <c:v>52885</c:v>
                </c:pt>
                <c:pt idx="31">
                  <c:v>52890</c:v>
                </c:pt>
                <c:pt idx="32">
                  <c:v>52893</c:v>
                </c:pt>
                <c:pt idx="33">
                  <c:v>52905</c:v>
                </c:pt>
                <c:pt idx="34">
                  <c:v>52904</c:v>
                </c:pt>
                <c:pt idx="35">
                  <c:v>52984</c:v>
                </c:pt>
                <c:pt idx="36">
                  <c:v>53023</c:v>
                </c:pt>
                <c:pt idx="37">
                  <c:v>53032</c:v>
                </c:pt>
                <c:pt idx="38">
                  <c:v>53034</c:v>
                </c:pt>
                <c:pt idx="39">
                  <c:v>53047</c:v>
                </c:pt>
                <c:pt idx="40">
                  <c:v>53054</c:v>
                </c:pt>
                <c:pt idx="41">
                  <c:v>53066</c:v>
                </c:pt>
                <c:pt idx="42">
                  <c:v>53086</c:v>
                </c:pt>
                <c:pt idx="43">
                  <c:v>53092</c:v>
                </c:pt>
                <c:pt idx="44">
                  <c:v>53115</c:v>
                </c:pt>
                <c:pt idx="45">
                  <c:v>53165</c:v>
                </c:pt>
                <c:pt idx="46">
                  <c:v>53213</c:v>
                </c:pt>
                <c:pt idx="47">
                  <c:v>53261</c:v>
                </c:pt>
                <c:pt idx="48">
                  <c:v>53274</c:v>
                </c:pt>
                <c:pt idx="49">
                  <c:v>53287</c:v>
                </c:pt>
                <c:pt idx="50">
                  <c:v>53296</c:v>
                </c:pt>
                <c:pt idx="51">
                  <c:v>53295</c:v>
                </c:pt>
                <c:pt idx="52">
                  <c:v>53303</c:v>
                </c:pt>
                <c:pt idx="53">
                  <c:v>53302</c:v>
                </c:pt>
                <c:pt idx="54">
                  <c:v>53308</c:v>
                </c:pt>
                <c:pt idx="55">
                  <c:v>53354</c:v>
                </c:pt>
                <c:pt idx="56">
                  <c:v>53387</c:v>
                </c:pt>
                <c:pt idx="57">
                  <c:v>53444</c:v>
                </c:pt>
                <c:pt idx="58">
                  <c:v>53460</c:v>
                </c:pt>
                <c:pt idx="59">
                  <c:v>53467</c:v>
                </c:pt>
                <c:pt idx="60">
                  <c:v>53535</c:v>
                </c:pt>
                <c:pt idx="61">
                  <c:v>53559</c:v>
                </c:pt>
                <c:pt idx="62">
                  <c:v>53563</c:v>
                </c:pt>
                <c:pt idx="63">
                  <c:v>53572</c:v>
                </c:pt>
                <c:pt idx="64">
                  <c:v>53588</c:v>
                </c:pt>
                <c:pt idx="65">
                  <c:v>53648</c:v>
                </c:pt>
                <c:pt idx="66">
                  <c:v>53665</c:v>
                </c:pt>
                <c:pt idx="67">
                  <c:v>53698</c:v>
                </c:pt>
                <c:pt idx="68">
                  <c:v>53708</c:v>
                </c:pt>
                <c:pt idx="69">
                  <c:v>53733</c:v>
                </c:pt>
                <c:pt idx="70">
                  <c:v>53778</c:v>
                </c:pt>
                <c:pt idx="71">
                  <c:v>53810</c:v>
                </c:pt>
                <c:pt idx="72">
                  <c:v>53830</c:v>
                </c:pt>
                <c:pt idx="73">
                  <c:v>53840</c:v>
                </c:pt>
                <c:pt idx="74">
                  <c:v>53874</c:v>
                </c:pt>
                <c:pt idx="75">
                  <c:v>53883</c:v>
                </c:pt>
                <c:pt idx="76">
                  <c:v>53891</c:v>
                </c:pt>
                <c:pt idx="77">
                  <c:v>53898</c:v>
                </c:pt>
                <c:pt idx="78">
                  <c:v>53901</c:v>
                </c:pt>
                <c:pt idx="79">
                  <c:v>53921</c:v>
                </c:pt>
                <c:pt idx="80">
                  <c:v>53923</c:v>
                </c:pt>
                <c:pt idx="81">
                  <c:v>53929</c:v>
                </c:pt>
                <c:pt idx="82">
                  <c:v>53936</c:v>
                </c:pt>
                <c:pt idx="83">
                  <c:v>53935</c:v>
                </c:pt>
                <c:pt idx="84">
                  <c:v>53941</c:v>
                </c:pt>
                <c:pt idx="85">
                  <c:v>53945</c:v>
                </c:pt>
                <c:pt idx="86">
                  <c:v>53949</c:v>
                </c:pt>
                <c:pt idx="87">
                  <c:v>53955</c:v>
                </c:pt>
                <c:pt idx="88">
                  <c:v>53963</c:v>
                </c:pt>
                <c:pt idx="89">
                  <c:v>53967</c:v>
                </c:pt>
                <c:pt idx="90">
                  <c:v>53969</c:v>
                </c:pt>
                <c:pt idx="91">
                  <c:v>53972</c:v>
                </c:pt>
                <c:pt idx="92">
                  <c:v>53993</c:v>
                </c:pt>
                <c:pt idx="93">
                  <c:v>54006</c:v>
                </c:pt>
                <c:pt idx="94">
                  <c:v>54013</c:v>
                </c:pt>
                <c:pt idx="95">
                  <c:v>54027</c:v>
                </c:pt>
                <c:pt idx="96">
                  <c:v>54034</c:v>
                </c:pt>
                <c:pt idx="97">
                  <c:v>54040</c:v>
                </c:pt>
                <c:pt idx="98">
                  <c:v>54040</c:v>
                </c:pt>
                <c:pt idx="99">
                  <c:v>54069</c:v>
                </c:pt>
                <c:pt idx="100">
                  <c:v>54075</c:v>
                </c:pt>
                <c:pt idx="101">
                  <c:v>54081</c:v>
                </c:pt>
                <c:pt idx="102">
                  <c:v>54099</c:v>
                </c:pt>
                <c:pt idx="103">
                  <c:v>54084</c:v>
                </c:pt>
                <c:pt idx="104">
                  <c:v>53647</c:v>
                </c:pt>
                <c:pt idx="105">
                  <c:v>53705</c:v>
                </c:pt>
                <c:pt idx="106">
                  <c:v>53724</c:v>
                </c:pt>
                <c:pt idx="107">
                  <c:v>53742</c:v>
                </c:pt>
                <c:pt idx="108">
                  <c:v>53749</c:v>
                </c:pt>
                <c:pt idx="109">
                  <c:v>53798</c:v>
                </c:pt>
                <c:pt idx="110">
                  <c:v>53807</c:v>
                </c:pt>
                <c:pt idx="111">
                  <c:v>53817</c:v>
                </c:pt>
                <c:pt idx="112">
                  <c:v>53818</c:v>
                </c:pt>
                <c:pt idx="113">
                  <c:v>53821</c:v>
                </c:pt>
                <c:pt idx="114">
                  <c:v>53833</c:v>
                </c:pt>
                <c:pt idx="115">
                  <c:v>53848</c:v>
                </c:pt>
                <c:pt idx="116">
                  <c:v>53889</c:v>
                </c:pt>
                <c:pt idx="117">
                  <c:v>53897</c:v>
                </c:pt>
                <c:pt idx="118">
                  <c:v>53902</c:v>
                </c:pt>
                <c:pt idx="119">
                  <c:v>53913</c:v>
                </c:pt>
                <c:pt idx="120">
                  <c:v>53927</c:v>
                </c:pt>
                <c:pt idx="121">
                  <c:v>53935</c:v>
                </c:pt>
                <c:pt idx="122">
                  <c:v>53949</c:v>
                </c:pt>
                <c:pt idx="123">
                  <c:v>53972</c:v>
                </c:pt>
                <c:pt idx="124">
                  <c:v>53980</c:v>
                </c:pt>
                <c:pt idx="125">
                  <c:v>53996</c:v>
                </c:pt>
                <c:pt idx="126">
                  <c:v>54009</c:v>
                </c:pt>
                <c:pt idx="127">
                  <c:v>54016</c:v>
                </c:pt>
                <c:pt idx="128">
                  <c:v>54025</c:v>
                </c:pt>
                <c:pt idx="129">
                  <c:v>54030</c:v>
                </c:pt>
                <c:pt idx="130">
                  <c:v>54036</c:v>
                </c:pt>
                <c:pt idx="131">
                  <c:v>54044</c:v>
                </c:pt>
                <c:pt idx="132">
                  <c:v>54051</c:v>
                </c:pt>
                <c:pt idx="133">
                  <c:v>54060</c:v>
                </c:pt>
                <c:pt idx="134">
                  <c:v>54071</c:v>
                </c:pt>
                <c:pt idx="135">
                  <c:v>54088</c:v>
                </c:pt>
                <c:pt idx="136">
                  <c:v>54091</c:v>
                </c:pt>
                <c:pt idx="137">
                  <c:v>54119</c:v>
                </c:pt>
                <c:pt idx="138">
                  <c:v>54145</c:v>
                </c:pt>
                <c:pt idx="139">
                  <c:v>54153</c:v>
                </c:pt>
                <c:pt idx="140">
                  <c:v>54164</c:v>
                </c:pt>
                <c:pt idx="141">
                  <c:v>54173</c:v>
                </c:pt>
                <c:pt idx="142">
                  <c:v>54187</c:v>
                </c:pt>
                <c:pt idx="143">
                  <c:v>54198</c:v>
                </c:pt>
                <c:pt idx="144">
                  <c:v>54210</c:v>
                </c:pt>
                <c:pt idx="145">
                  <c:v>54216</c:v>
                </c:pt>
                <c:pt idx="146">
                  <c:v>54228</c:v>
                </c:pt>
                <c:pt idx="147">
                  <c:v>54226</c:v>
                </c:pt>
                <c:pt idx="148">
                  <c:v>54236</c:v>
                </c:pt>
                <c:pt idx="149">
                  <c:v>54242</c:v>
                </c:pt>
                <c:pt idx="150">
                  <c:v>54253</c:v>
                </c:pt>
                <c:pt idx="151">
                  <c:v>54256</c:v>
                </c:pt>
                <c:pt idx="152">
                  <c:v>54263</c:v>
                </c:pt>
                <c:pt idx="153">
                  <c:v>54260</c:v>
                </c:pt>
                <c:pt idx="154">
                  <c:v>54265</c:v>
                </c:pt>
                <c:pt idx="155">
                  <c:v>54271</c:v>
                </c:pt>
                <c:pt idx="156">
                  <c:v>54283</c:v>
                </c:pt>
                <c:pt idx="157">
                  <c:v>54294</c:v>
                </c:pt>
                <c:pt idx="158">
                  <c:v>54301</c:v>
                </c:pt>
                <c:pt idx="159">
                  <c:v>54319</c:v>
                </c:pt>
                <c:pt idx="160">
                  <c:v>54336</c:v>
                </c:pt>
                <c:pt idx="161">
                  <c:v>54348</c:v>
                </c:pt>
                <c:pt idx="162">
                  <c:v>54358</c:v>
                </c:pt>
                <c:pt idx="163">
                  <c:v>54378</c:v>
                </c:pt>
                <c:pt idx="164">
                  <c:v>54399</c:v>
                </c:pt>
                <c:pt idx="165">
                  <c:v>54408</c:v>
                </c:pt>
                <c:pt idx="166">
                  <c:v>54421</c:v>
                </c:pt>
                <c:pt idx="167">
                  <c:v>54438</c:v>
                </c:pt>
                <c:pt idx="168">
                  <c:v>54452</c:v>
                </c:pt>
                <c:pt idx="169">
                  <c:v>54461</c:v>
                </c:pt>
                <c:pt idx="170">
                  <c:v>54477</c:v>
                </c:pt>
                <c:pt idx="171">
                  <c:v>54497</c:v>
                </c:pt>
                <c:pt idx="172">
                  <c:v>54518</c:v>
                </c:pt>
                <c:pt idx="173">
                  <c:v>54529</c:v>
                </c:pt>
                <c:pt idx="174">
                  <c:v>54525</c:v>
                </c:pt>
                <c:pt idx="175">
                  <c:v>54537</c:v>
                </c:pt>
                <c:pt idx="176">
                  <c:v>54545</c:v>
                </c:pt>
                <c:pt idx="177">
                  <c:v>54550</c:v>
                </c:pt>
                <c:pt idx="178">
                  <c:v>54567</c:v>
                </c:pt>
                <c:pt idx="179">
                  <c:v>54578</c:v>
                </c:pt>
                <c:pt idx="180">
                  <c:v>54593</c:v>
                </c:pt>
                <c:pt idx="181">
                  <c:v>54605</c:v>
                </c:pt>
                <c:pt idx="182">
                  <c:v>54611</c:v>
                </c:pt>
                <c:pt idx="183">
                  <c:v>54616</c:v>
                </c:pt>
                <c:pt idx="184">
                  <c:v>54632</c:v>
                </c:pt>
                <c:pt idx="185">
                  <c:v>54641</c:v>
                </c:pt>
                <c:pt idx="186">
                  <c:v>54652</c:v>
                </c:pt>
                <c:pt idx="187">
                  <c:v>54669</c:v>
                </c:pt>
                <c:pt idx="188">
                  <c:v>54676</c:v>
                </c:pt>
                <c:pt idx="189">
                  <c:v>54684</c:v>
                </c:pt>
                <c:pt idx="190">
                  <c:v>54701</c:v>
                </c:pt>
                <c:pt idx="191">
                  <c:v>54715</c:v>
                </c:pt>
                <c:pt idx="192">
                  <c:v>54734</c:v>
                </c:pt>
                <c:pt idx="193">
                  <c:v>54739</c:v>
                </c:pt>
                <c:pt idx="194">
                  <c:v>54742</c:v>
                </c:pt>
                <c:pt idx="195">
                  <c:v>54752</c:v>
                </c:pt>
                <c:pt idx="196">
                  <c:v>54774</c:v>
                </c:pt>
                <c:pt idx="197">
                  <c:v>54789</c:v>
                </c:pt>
                <c:pt idx="198">
                  <c:v>54797</c:v>
                </c:pt>
                <c:pt idx="199">
                  <c:v>54809</c:v>
                </c:pt>
                <c:pt idx="200">
                  <c:v>54817</c:v>
                </c:pt>
                <c:pt idx="201">
                  <c:v>54829</c:v>
                </c:pt>
                <c:pt idx="202">
                  <c:v>54833</c:v>
                </c:pt>
                <c:pt idx="203">
                  <c:v>54849</c:v>
                </c:pt>
                <c:pt idx="204">
                  <c:v>54853</c:v>
                </c:pt>
                <c:pt idx="205">
                  <c:v>54863</c:v>
                </c:pt>
                <c:pt idx="206">
                  <c:v>54865</c:v>
                </c:pt>
                <c:pt idx="207">
                  <c:v>54874</c:v>
                </c:pt>
                <c:pt idx="208">
                  <c:v>54923</c:v>
                </c:pt>
                <c:pt idx="209">
                  <c:v>54940</c:v>
                </c:pt>
                <c:pt idx="210">
                  <c:v>54961</c:v>
                </c:pt>
                <c:pt idx="211">
                  <c:v>54972</c:v>
                </c:pt>
                <c:pt idx="212">
                  <c:v>54984</c:v>
                </c:pt>
                <c:pt idx="213">
                  <c:v>55003</c:v>
                </c:pt>
                <c:pt idx="214">
                  <c:v>55031</c:v>
                </c:pt>
                <c:pt idx="215">
                  <c:v>55055</c:v>
                </c:pt>
                <c:pt idx="216">
                  <c:v>55074</c:v>
                </c:pt>
                <c:pt idx="217">
                  <c:v>55086</c:v>
                </c:pt>
                <c:pt idx="218">
                  <c:v>55110</c:v>
                </c:pt>
                <c:pt idx="219">
                  <c:v>55140</c:v>
                </c:pt>
                <c:pt idx="220">
                  <c:v>55151</c:v>
                </c:pt>
                <c:pt idx="221">
                  <c:v>55177</c:v>
                </c:pt>
                <c:pt idx="222">
                  <c:v>55208</c:v>
                </c:pt>
                <c:pt idx="223">
                  <c:v>55237</c:v>
                </c:pt>
                <c:pt idx="224">
                  <c:v>55266</c:v>
                </c:pt>
                <c:pt idx="225">
                  <c:v>55292</c:v>
                </c:pt>
                <c:pt idx="226">
                  <c:v>55314</c:v>
                </c:pt>
                <c:pt idx="227">
                  <c:v>55331</c:v>
                </c:pt>
                <c:pt idx="228">
                  <c:v>55352</c:v>
                </c:pt>
                <c:pt idx="229">
                  <c:v>55373</c:v>
                </c:pt>
                <c:pt idx="230">
                  <c:v>55391</c:v>
                </c:pt>
                <c:pt idx="231">
                  <c:v>55407</c:v>
                </c:pt>
                <c:pt idx="232">
                  <c:v>55421</c:v>
                </c:pt>
                <c:pt idx="233">
                  <c:v>55440</c:v>
                </c:pt>
                <c:pt idx="234">
                  <c:v>55459</c:v>
                </c:pt>
                <c:pt idx="235">
                  <c:v>55486</c:v>
                </c:pt>
                <c:pt idx="236">
                  <c:v>55505</c:v>
                </c:pt>
                <c:pt idx="237">
                  <c:v>55502</c:v>
                </c:pt>
                <c:pt idx="238">
                  <c:v>55504</c:v>
                </c:pt>
                <c:pt idx="239">
                  <c:v>55503</c:v>
                </c:pt>
                <c:pt idx="240">
                  <c:v>55511</c:v>
                </c:pt>
                <c:pt idx="241">
                  <c:v>55526</c:v>
                </c:pt>
                <c:pt idx="242">
                  <c:v>55540</c:v>
                </c:pt>
                <c:pt idx="243">
                  <c:v>55561</c:v>
                </c:pt>
                <c:pt idx="244">
                  <c:v>55576</c:v>
                </c:pt>
                <c:pt idx="245">
                  <c:v>55597</c:v>
                </c:pt>
                <c:pt idx="246">
                  <c:v>55616</c:v>
                </c:pt>
                <c:pt idx="247">
                  <c:v>55640</c:v>
                </c:pt>
                <c:pt idx="248">
                  <c:v>55669</c:v>
                </c:pt>
                <c:pt idx="249">
                  <c:v>55674</c:v>
                </c:pt>
                <c:pt idx="250">
                  <c:v>55680</c:v>
                </c:pt>
                <c:pt idx="251">
                  <c:v>55686</c:v>
                </c:pt>
                <c:pt idx="252">
                  <c:v>55693</c:v>
                </c:pt>
                <c:pt idx="253">
                  <c:v>55697</c:v>
                </c:pt>
                <c:pt idx="254">
                  <c:v>55717</c:v>
                </c:pt>
                <c:pt idx="255">
                  <c:v>55733</c:v>
                </c:pt>
                <c:pt idx="256">
                  <c:v>55738</c:v>
                </c:pt>
                <c:pt idx="257">
                  <c:v>55751</c:v>
                </c:pt>
                <c:pt idx="258">
                  <c:v>55764</c:v>
                </c:pt>
                <c:pt idx="259">
                  <c:v>55776</c:v>
                </c:pt>
                <c:pt idx="260">
                  <c:v>55791</c:v>
                </c:pt>
                <c:pt idx="261">
                  <c:v>55803</c:v>
                </c:pt>
                <c:pt idx="262">
                  <c:v>55827</c:v>
                </c:pt>
                <c:pt idx="263">
                  <c:v>55838</c:v>
                </c:pt>
                <c:pt idx="264">
                  <c:v>55851</c:v>
                </c:pt>
                <c:pt idx="265">
                  <c:v>55861</c:v>
                </c:pt>
                <c:pt idx="266">
                  <c:v>55867</c:v>
                </c:pt>
                <c:pt idx="267">
                  <c:v>55883</c:v>
                </c:pt>
                <c:pt idx="268">
                  <c:v>55888</c:v>
                </c:pt>
                <c:pt idx="269">
                  <c:v>55899</c:v>
                </c:pt>
                <c:pt idx="270">
                  <c:v>55909</c:v>
                </c:pt>
                <c:pt idx="271">
                  <c:v>55920</c:v>
                </c:pt>
                <c:pt idx="272">
                  <c:v>55920</c:v>
                </c:pt>
                <c:pt idx="273">
                  <c:v>55919</c:v>
                </c:pt>
                <c:pt idx="274">
                  <c:v>55931</c:v>
                </c:pt>
                <c:pt idx="275">
                  <c:v>55939</c:v>
                </c:pt>
                <c:pt idx="276">
                  <c:v>55939</c:v>
                </c:pt>
                <c:pt idx="277">
                  <c:v>55939</c:v>
                </c:pt>
                <c:pt idx="278">
                  <c:v>55941</c:v>
                </c:pt>
                <c:pt idx="279">
                  <c:v>55948</c:v>
                </c:pt>
                <c:pt idx="280">
                  <c:v>55955</c:v>
                </c:pt>
                <c:pt idx="281">
                  <c:v>55967</c:v>
                </c:pt>
                <c:pt idx="282">
                  <c:v>55982</c:v>
                </c:pt>
                <c:pt idx="283">
                  <c:v>55989</c:v>
                </c:pt>
                <c:pt idx="284">
                  <c:v>56024</c:v>
                </c:pt>
                <c:pt idx="285">
                  <c:v>56072</c:v>
                </c:pt>
                <c:pt idx="286">
                  <c:v>56090</c:v>
                </c:pt>
                <c:pt idx="287">
                  <c:v>56102</c:v>
                </c:pt>
                <c:pt idx="288">
                  <c:v>56121</c:v>
                </c:pt>
                <c:pt idx="289">
                  <c:v>56127</c:v>
                </c:pt>
                <c:pt idx="290">
                  <c:v>56141</c:v>
                </c:pt>
                <c:pt idx="291">
                  <c:v>56154</c:v>
                </c:pt>
                <c:pt idx="292">
                  <c:v>56179</c:v>
                </c:pt>
                <c:pt idx="293">
                  <c:v>56195</c:v>
                </c:pt>
                <c:pt idx="294">
                  <c:v>56210</c:v>
                </c:pt>
                <c:pt idx="295">
                  <c:v>56224</c:v>
                </c:pt>
                <c:pt idx="296">
                  <c:v>56251</c:v>
                </c:pt>
                <c:pt idx="297">
                  <c:v>56268</c:v>
                </c:pt>
                <c:pt idx="298">
                  <c:v>56285</c:v>
                </c:pt>
                <c:pt idx="299">
                  <c:v>56294</c:v>
                </c:pt>
                <c:pt idx="300">
                  <c:v>56310</c:v>
                </c:pt>
                <c:pt idx="301">
                  <c:v>56327</c:v>
                </c:pt>
                <c:pt idx="302">
                  <c:v>56335</c:v>
                </c:pt>
                <c:pt idx="303">
                  <c:v>56345</c:v>
                </c:pt>
                <c:pt idx="304">
                  <c:v>56353</c:v>
                </c:pt>
                <c:pt idx="305">
                  <c:v>56375</c:v>
                </c:pt>
                <c:pt idx="306">
                  <c:v>56411</c:v>
                </c:pt>
                <c:pt idx="307">
                  <c:v>56435</c:v>
                </c:pt>
                <c:pt idx="308">
                  <c:v>56472</c:v>
                </c:pt>
                <c:pt idx="309">
                  <c:v>56489</c:v>
                </c:pt>
                <c:pt idx="310">
                  <c:v>56506</c:v>
                </c:pt>
                <c:pt idx="311">
                  <c:v>56526</c:v>
                </c:pt>
                <c:pt idx="312">
                  <c:v>56562</c:v>
                </c:pt>
                <c:pt idx="313">
                  <c:v>56581</c:v>
                </c:pt>
                <c:pt idx="314">
                  <c:v>56597</c:v>
                </c:pt>
                <c:pt idx="315">
                  <c:v>56603</c:v>
                </c:pt>
                <c:pt idx="316">
                  <c:v>56615</c:v>
                </c:pt>
                <c:pt idx="317">
                  <c:v>56618</c:v>
                </c:pt>
                <c:pt idx="318">
                  <c:v>56623</c:v>
                </c:pt>
                <c:pt idx="319">
                  <c:v>56630</c:v>
                </c:pt>
                <c:pt idx="320">
                  <c:v>56645</c:v>
                </c:pt>
                <c:pt idx="321">
                  <c:v>56651</c:v>
                </c:pt>
                <c:pt idx="322">
                  <c:v>56667</c:v>
                </c:pt>
                <c:pt idx="323">
                  <c:v>56688</c:v>
                </c:pt>
                <c:pt idx="324">
                  <c:v>56698</c:v>
                </c:pt>
                <c:pt idx="325">
                  <c:v>56722</c:v>
                </c:pt>
                <c:pt idx="326">
                  <c:v>56741</c:v>
                </c:pt>
                <c:pt idx="327">
                  <c:v>56753</c:v>
                </c:pt>
                <c:pt idx="328">
                  <c:v>56761</c:v>
                </c:pt>
                <c:pt idx="329">
                  <c:v>56772</c:v>
                </c:pt>
                <c:pt idx="330">
                  <c:v>56785</c:v>
                </c:pt>
                <c:pt idx="331">
                  <c:v>56793</c:v>
                </c:pt>
                <c:pt idx="332">
                  <c:v>56811</c:v>
                </c:pt>
                <c:pt idx="333">
                  <c:v>56829</c:v>
                </c:pt>
                <c:pt idx="334">
                  <c:v>56842</c:v>
                </c:pt>
                <c:pt idx="335">
                  <c:v>56849</c:v>
                </c:pt>
                <c:pt idx="336">
                  <c:v>56870</c:v>
                </c:pt>
                <c:pt idx="337">
                  <c:v>56887</c:v>
                </c:pt>
                <c:pt idx="338">
                  <c:v>56887</c:v>
                </c:pt>
                <c:pt idx="339">
                  <c:v>56895</c:v>
                </c:pt>
                <c:pt idx="340">
                  <c:v>56902</c:v>
                </c:pt>
                <c:pt idx="341">
                  <c:v>56918</c:v>
                </c:pt>
                <c:pt idx="342">
                  <c:v>56927</c:v>
                </c:pt>
                <c:pt idx="343">
                  <c:v>56941</c:v>
                </c:pt>
                <c:pt idx="344">
                  <c:v>56953</c:v>
                </c:pt>
                <c:pt idx="345">
                  <c:v>56966</c:v>
                </c:pt>
                <c:pt idx="346">
                  <c:v>56989</c:v>
                </c:pt>
                <c:pt idx="347">
                  <c:v>57011</c:v>
                </c:pt>
                <c:pt idx="348">
                  <c:v>57021</c:v>
                </c:pt>
                <c:pt idx="349">
                  <c:v>57029</c:v>
                </c:pt>
                <c:pt idx="350">
                  <c:v>57047</c:v>
                </c:pt>
                <c:pt idx="351">
                  <c:v>57059</c:v>
                </c:pt>
                <c:pt idx="352">
                  <c:v>57075</c:v>
                </c:pt>
                <c:pt idx="353">
                  <c:v>57087</c:v>
                </c:pt>
                <c:pt idx="354">
                  <c:v>57099</c:v>
                </c:pt>
                <c:pt idx="355">
                  <c:v>57106</c:v>
                </c:pt>
                <c:pt idx="356">
                  <c:v>57114</c:v>
                </c:pt>
                <c:pt idx="357">
                  <c:v>57128</c:v>
                </c:pt>
                <c:pt idx="358">
                  <c:v>57140</c:v>
                </c:pt>
                <c:pt idx="359">
                  <c:v>57150</c:v>
                </c:pt>
                <c:pt idx="360">
                  <c:v>57165</c:v>
                </c:pt>
                <c:pt idx="361">
                  <c:v>57173</c:v>
                </c:pt>
                <c:pt idx="362">
                  <c:v>57174</c:v>
                </c:pt>
                <c:pt idx="363">
                  <c:v>57185</c:v>
                </c:pt>
                <c:pt idx="364">
                  <c:v>57207</c:v>
                </c:pt>
                <c:pt idx="365">
                  <c:v>57232</c:v>
                </c:pt>
                <c:pt idx="366">
                  <c:v>57259</c:v>
                </c:pt>
                <c:pt idx="367">
                  <c:v>57279</c:v>
                </c:pt>
                <c:pt idx="368">
                  <c:v>57298</c:v>
                </c:pt>
                <c:pt idx="369">
                  <c:v>57326</c:v>
                </c:pt>
                <c:pt idx="370">
                  <c:v>57336</c:v>
                </c:pt>
                <c:pt idx="371">
                  <c:v>57362</c:v>
                </c:pt>
                <c:pt idx="372">
                  <c:v>57380</c:v>
                </c:pt>
                <c:pt idx="373">
                  <c:v>57394</c:v>
                </c:pt>
                <c:pt idx="374">
                  <c:v>57399</c:v>
                </c:pt>
                <c:pt idx="375">
                  <c:v>57411</c:v>
                </c:pt>
                <c:pt idx="376">
                  <c:v>57431</c:v>
                </c:pt>
                <c:pt idx="377">
                  <c:v>57453</c:v>
                </c:pt>
                <c:pt idx="378">
                  <c:v>57470</c:v>
                </c:pt>
                <c:pt idx="379">
                  <c:v>57490</c:v>
                </c:pt>
                <c:pt idx="380">
                  <c:v>57516</c:v>
                </c:pt>
                <c:pt idx="381">
                  <c:v>57530</c:v>
                </c:pt>
                <c:pt idx="382">
                  <c:v>57547</c:v>
                </c:pt>
                <c:pt idx="383">
                  <c:v>57565</c:v>
                </c:pt>
                <c:pt idx="384">
                  <c:v>57585</c:v>
                </c:pt>
                <c:pt idx="385">
                  <c:v>57617</c:v>
                </c:pt>
                <c:pt idx="386">
                  <c:v>57638</c:v>
                </c:pt>
                <c:pt idx="387">
                  <c:v>57653</c:v>
                </c:pt>
                <c:pt idx="388">
                  <c:v>57678</c:v>
                </c:pt>
                <c:pt idx="389">
                  <c:v>57691</c:v>
                </c:pt>
                <c:pt idx="390">
                  <c:v>57701</c:v>
                </c:pt>
                <c:pt idx="391">
                  <c:v>57708</c:v>
                </c:pt>
                <c:pt idx="392">
                  <c:v>57722</c:v>
                </c:pt>
                <c:pt idx="393">
                  <c:v>57729</c:v>
                </c:pt>
                <c:pt idx="394">
                  <c:v>57735</c:v>
                </c:pt>
                <c:pt idx="395">
                  <c:v>57756</c:v>
                </c:pt>
                <c:pt idx="396">
                  <c:v>57772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A8-4A61-AF62-F156B54DE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79864"/>
        <c:axId val="285279536"/>
      </c:lineChart>
      <c:dateAx>
        <c:axId val="28527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79536"/>
        <c:crosses val="autoZero"/>
        <c:auto val="1"/>
        <c:lblOffset val="100"/>
        <c:baseTimeUnit val="days"/>
      </c:dateAx>
      <c:valAx>
        <c:axId val="28527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7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71728</c:v>
                </c:pt>
                <c:pt idx="1">
                  <c:v>71750</c:v>
                </c:pt>
                <c:pt idx="2">
                  <c:v>71768</c:v>
                </c:pt>
                <c:pt idx="3">
                  <c:v>71783</c:v>
                </c:pt>
                <c:pt idx="4">
                  <c:v>71794</c:v>
                </c:pt>
                <c:pt idx="5">
                  <c:v>71807</c:v>
                </c:pt>
                <c:pt idx="6">
                  <c:v>71816</c:v>
                </c:pt>
                <c:pt idx="7">
                  <c:v>71830</c:v>
                </c:pt>
                <c:pt idx="8">
                  <c:v>71844</c:v>
                </c:pt>
                <c:pt idx="9">
                  <c:v>71871</c:v>
                </c:pt>
                <c:pt idx="10">
                  <c:v>71878</c:v>
                </c:pt>
                <c:pt idx="11">
                  <c:v>71905</c:v>
                </c:pt>
                <c:pt idx="12">
                  <c:v>71919</c:v>
                </c:pt>
                <c:pt idx="13">
                  <c:v>71919</c:v>
                </c:pt>
                <c:pt idx="14">
                  <c:v>71932</c:v>
                </c:pt>
                <c:pt idx="15">
                  <c:v>71954</c:v>
                </c:pt>
                <c:pt idx="16">
                  <c:v>71973</c:v>
                </c:pt>
                <c:pt idx="17">
                  <c:v>72002</c:v>
                </c:pt>
                <c:pt idx="18">
                  <c:v>72010</c:v>
                </c:pt>
                <c:pt idx="19">
                  <c:v>72046</c:v>
                </c:pt>
                <c:pt idx="20">
                  <c:v>72064</c:v>
                </c:pt>
                <c:pt idx="21">
                  <c:v>72073</c:v>
                </c:pt>
                <c:pt idx="22">
                  <c:v>72088</c:v>
                </c:pt>
                <c:pt idx="23">
                  <c:v>72108</c:v>
                </c:pt>
                <c:pt idx="24">
                  <c:v>72129</c:v>
                </c:pt>
                <c:pt idx="25">
                  <c:v>72150</c:v>
                </c:pt>
                <c:pt idx="26">
                  <c:v>72175</c:v>
                </c:pt>
                <c:pt idx="27">
                  <c:v>72186</c:v>
                </c:pt>
                <c:pt idx="28">
                  <c:v>72193</c:v>
                </c:pt>
                <c:pt idx="29">
                  <c:v>72194</c:v>
                </c:pt>
                <c:pt idx="30">
                  <c:v>72217</c:v>
                </c:pt>
                <c:pt idx="31">
                  <c:v>72226</c:v>
                </c:pt>
                <c:pt idx="32">
                  <c:v>72250</c:v>
                </c:pt>
                <c:pt idx="33">
                  <c:v>72260</c:v>
                </c:pt>
                <c:pt idx="34">
                  <c:v>72271</c:v>
                </c:pt>
                <c:pt idx="35">
                  <c:v>72285</c:v>
                </c:pt>
                <c:pt idx="36">
                  <c:v>72311</c:v>
                </c:pt>
                <c:pt idx="37">
                  <c:v>72333</c:v>
                </c:pt>
                <c:pt idx="38">
                  <c:v>72346</c:v>
                </c:pt>
                <c:pt idx="39">
                  <c:v>72349</c:v>
                </c:pt>
                <c:pt idx="40">
                  <c:v>72364</c:v>
                </c:pt>
                <c:pt idx="41">
                  <c:v>72375</c:v>
                </c:pt>
                <c:pt idx="42">
                  <c:v>72387</c:v>
                </c:pt>
                <c:pt idx="43">
                  <c:v>72393</c:v>
                </c:pt>
                <c:pt idx="44">
                  <c:v>72410</c:v>
                </c:pt>
                <c:pt idx="45">
                  <c:v>72428</c:v>
                </c:pt>
                <c:pt idx="46">
                  <c:v>72443</c:v>
                </c:pt>
                <c:pt idx="47">
                  <c:v>72451</c:v>
                </c:pt>
                <c:pt idx="48">
                  <c:v>72465</c:v>
                </c:pt>
                <c:pt idx="49">
                  <c:v>72479</c:v>
                </c:pt>
                <c:pt idx="50">
                  <c:v>72490</c:v>
                </c:pt>
                <c:pt idx="51">
                  <c:v>72495</c:v>
                </c:pt>
                <c:pt idx="52">
                  <c:v>72496</c:v>
                </c:pt>
                <c:pt idx="53">
                  <c:v>72504</c:v>
                </c:pt>
                <c:pt idx="54">
                  <c:v>72515</c:v>
                </c:pt>
                <c:pt idx="55">
                  <c:v>72536</c:v>
                </c:pt>
                <c:pt idx="56">
                  <c:v>72550</c:v>
                </c:pt>
                <c:pt idx="57">
                  <c:v>72554</c:v>
                </c:pt>
                <c:pt idx="58">
                  <c:v>72597</c:v>
                </c:pt>
                <c:pt idx="59">
                  <c:v>72633</c:v>
                </c:pt>
                <c:pt idx="60">
                  <c:v>72659</c:v>
                </c:pt>
                <c:pt idx="61">
                  <c:v>72678</c:v>
                </c:pt>
                <c:pt idx="62">
                  <c:v>72695</c:v>
                </c:pt>
                <c:pt idx="63">
                  <c:v>72714</c:v>
                </c:pt>
                <c:pt idx="64">
                  <c:v>72727</c:v>
                </c:pt>
                <c:pt idx="65">
                  <c:v>72760</c:v>
                </c:pt>
                <c:pt idx="66">
                  <c:v>72773</c:v>
                </c:pt>
                <c:pt idx="67">
                  <c:v>72795</c:v>
                </c:pt>
                <c:pt idx="68">
                  <c:v>72809</c:v>
                </c:pt>
                <c:pt idx="69">
                  <c:v>72836</c:v>
                </c:pt>
                <c:pt idx="70">
                  <c:v>72876</c:v>
                </c:pt>
                <c:pt idx="71">
                  <c:v>72889</c:v>
                </c:pt>
                <c:pt idx="72">
                  <c:v>72909</c:v>
                </c:pt>
                <c:pt idx="73">
                  <c:v>72939</c:v>
                </c:pt>
                <c:pt idx="74">
                  <c:v>72975</c:v>
                </c:pt>
                <c:pt idx="75">
                  <c:v>73003</c:v>
                </c:pt>
                <c:pt idx="76">
                  <c:v>73033</c:v>
                </c:pt>
                <c:pt idx="77">
                  <c:v>73061</c:v>
                </c:pt>
                <c:pt idx="78">
                  <c:v>73104</c:v>
                </c:pt>
                <c:pt idx="79">
                  <c:v>73139</c:v>
                </c:pt>
                <c:pt idx="80">
                  <c:v>73166</c:v>
                </c:pt>
                <c:pt idx="81">
                  <c:v>73221</c:v>
                </c:pt>
                <c:pt idx="82">
                  <c:v>73267</c:v>
                </c:pt>
                <c:pt idx="83">
                  <c:v>73295</c:v>
                </c:pt>
                <c:pt idx="84">
                  <c:v>73333</c:v>
                </c:pt>
                <c:pt idx="85">
                  <c:v>73366</c:v>
                </c:pt>
                <c:pt idx="86">
                  <c:v>73391</c:v>
                </c:pt>
                <c:pt idx="87">
                  <c:v>73424</c:v>
                </c:pt>
                <c:pt idx="88">
                  <c:v>73440</c:v>
                </c:pt>
                <c:pt idx="89">
                  <c:v>73471</c:v>
                </c:pt>
                <c:pt idx="90">
                  <c:v>73494</c:v>
                </c:pt>
                <c:pt idx="91">
                  <c:v>73506</c:v>
                </c:pt>
                <c:pt idx="92">
                  <c:v>73527</c:v>
                </c:pt>
                <c:pt idx="93">
                  <c:v>73541</c:v>
                </c:pt>
                <c:pt idx="94">
                  <c:v>73547</c:v>
                </c:pt>
                <c:pt idx="95">
                  <c:v>73558</c:v>
                </c:pt>
                <c:pt idx="96">
                  <c:v>73571</c:v>
                </c:pt>
                <c:pt idx="97">
                  <c:v>73575</c:v>
                </c:pt>
                <c:pt idx="98">
                  <c:v>73592</c:v>
                </c:pt>
                <c:pt idx="99">
                  <c:v>73601</c:v>
                </c:pt>
                <c:pt idx="100">
                  <c:v>73612</c:v>
                </c:pt>
                <c:pt idx="101">
                  <c:v>73631</c:v>
                </c:pt>
                <c:pt idx="102">
                  <c:v>73654</c:v>
                </c:pt>
                <c:pt idx="103">
                  <c:v>73669</c:v>
                </c:pt>
                <c:pt idx="104">
                  <c:v>73680</c:v>
                </c:pt>
                <c:pt idx="105">
                  <c:v>73700</c:v>
                </c:pt>
                <c:pt idx="106">
                  <c:v>73714</c:v>
                </c:pt>
                <c:pt idx="107">
                  <c:v>73725</c:v>
                </c:pt>
                <c:pt idx="108">
                  <c:v>73768</c:v>
                </c:pt>
                <c:pt idx="109">
                  <c:v>73780</c:v>
                </c:pt>
                <c:pt idx="110">
                  <c:v>73801</c:v>
                </c:pt>
                <c:pt idx="111">
                  <c:v>73830</c:v>
                </c:pt>
                <c:pt idx="112">
                  <c:v>73847</c:v>
                </c:pt>
                <c:pt idx="113">
                  <c:v>73878</c:v>
                </c:pt>
                <c:pt idx="114">
                  <c:v>73880</c:v>
                </c:pt>
                <c:pt idx="115">
                  <c:v>73898</c:v>
                </c:pt>
                <c:pt idx="116">
                  <c:v>73908</c:v>
                </c:pt>
                <c:pt idx="117">
                  <c:v>73931</c:v>
                </c:pt>
                <c:pt idx="118">
                  <c:v>73951</c:v>
                </c:pt>
                <c:pt idx="119">
                  <c:v>73976</c:v>
                </c:pt>
                <c:pt idx="120">
                  <c:v>74001</c:v>
                </c:pt>
                <c:pt idx="121">
                  <c:v>74022</c:v>
                </c:pt>
                <c:pt idx="122">
                  <c:v>74038</c:v>
                </c:pt>
                <c:pt idx="123">
                  <c:v>74052</c:v>
                </c:pt>
                <c:pt idx="124">
                  <c:v>74050</c:v>
                </c:pt>
                <c:pt idx="125">
                  <c:v>74074</c:v>
                </c:pt>
                <c:pt idx="126">
                  <c:v>74088</c:v>
                </c:pt>
                <c:pt idx="127">
                  <c:v>74108</c:v>
                </c:pt>
                <c:pt idx="128">
                  <c:v>74128</c:v>
                </c:pt>
                <c:pt idx="129">
                  <c:v>74157</c:v>
                </c:pt>
                <c:pt idx="130">
                  <c:v>74175</c:v>
                </c:pt>
                <c:pt idx="131">
                  <c:v>74185</c:v>
                </c:pt>
                <c:pt idx="132">
                  <c:v>74201</c:v>
                </c:pt>
                <c:pt idx="133">
                  <c:v>74208</c:v>
                </c:pt>
                <c:pt idx="134">
                  <c:v>74224</c:v>
                </c:pt>
                <c:pt idx="135">
                  <c:v>74251</c:v>
                </c:pt>
                <c:pt idx="136">
                  <c:v>74266</c:v>
                </c:pt>
                <c:pt idx="137">
                  <c:v>74288</c:v>
                </c:pt>
                <c:pt idx="138">
                  <c:v>74310</c:v>
                </c:pt>
                <c:pt idx="139">
                  <c:v>74323</c:v>
                </c:pt>
                <c:pt idx="140">
                  <c:v>74343</c:v>
                </c:pt>
                <c:pt idx="141">
                  <c:v>74363</c:v>
                </c:pt>
                <c:pt idx="142">
                  <c:v>74366</c:v>
                </c:pt>
                <c:pt idx="143">
                  <c:v>74391</c:v>
                </c:pt>
                <c:pt idx="144">
                  <c:v>74399</c:v>
                </c:pt>
                <c:pt idx="145">
                  <c:v>74417</c:v>
                </c:pt>
                <c:pt idx="146">
                  <c:v>74442</c:v>
                </c:pt>
                <c:pt idx="147">
                  <c:v>74478</c:v>
                </c:pt>
                <c:pt idx="148">
                  <c:v>74511</c:v>
                </c:pt>
                <c:pt idx="149">
                  <c:v>74544</c:v>
                </c:pt>
                <c:pt idx="150">
                  <c:v>74567</c:v>
                </c:pt>
                <c:pt idx="151">
                  <c:v>74584</c:v>
                </c:pt>
                <c:pt idx="152">
                  <c:v>74622</c:v>
                </c:pt>
                <c:pt idx="153">
                  <c:v>74652</c:v>
                </c:pt>
                <c:pt idx="154">
                  <c:v>74683</c:v>
                </c:pt>
                <c:pt idx="155">
                  <c:v>74730</c:v>
                </c:pt>
                <c:pt idx="156">
                  <c:v>74756</c:v>
                </c:pt>
                <c:pt idx="157">
                  <c:v>74784</c:v>
                </c:pt>
                <c:pt idx="158">
                  <c:v>74820</c:v>
                </c:pt>
                <c:pt idx="159">
                  <c:v>74855</c:v>
                </c:pt>
                <c:pt idx="160">
                  <c:v>74859</c:v>
                </c:pt>
                <c:pt idx="161">
                  <c:v>74868</c:v>
                </c:pt>
                <c:pt idx="162">
                  <c:v>74880</c:v>
                </c:pt>
                <c:pt idx="163">
                  <c:v>74880</c:v>
                </c:pt>
                <c:pt idx="164">
                  <c:v>74899</c:v>
                </c:pt>
                <c:pt idx="165">
                  <c:v>74914</c:v>
                </c:pt>
                <c:pt idx="166">
                  <c:v>74925</c:v>
                </c:pt>
                <c:pt idx="167">
                  <c:v>74943</c:v>
                </c:pt>
                <c:pt idx="168">
                  <c:v>74964</c:v>
                </c:pt>
                <c:pt idx="169">
                  <c:v>74981</c:v>
                </c:pt>
                <c:pt idx="170">
                  <c:v>74994</c:v>
                </c:pt>
                <c:pt idx="171">
                  <c:v>75018</c:v>
                </c:pt>
                <c:pt idx="172">
                  <c:v>75045</c:v>
                </c:pt>
                <c:pt idx="173">
                  <c:v>75076</c:v>
                </c:pt>
                <c:pt idx="174">
                  <c:v>75118</c:v>
                </c:pt>
                <c:pt idx="175">
                  <c:v>75155</c:v>
                </c:pt>
                <c:pt idx="176">
                  <c:v>75177</c:v>
                </c:pt>
                <c:pt idx="177">
                  <c:v>75203</c:v>
                </c:pt>
                <c:pt idx="178">
                  <c:v>75235</c:v>
                </c:pt>
                <c:pt idx="179">
                  <c:v>75266</c:v>
                </c:pt>
                <c:pt idx="180">
                  <c:v>75292</c:v>
                </c:pt>
                <c:pt idx="181">
                  <c:v>75326</c:v>
                </c:pt>
                <c:pt idx="182">
                  <c:v>75372</c:v>
                </c:pt>
                <c:pt idx="183">
                  <c:v>75403</c:v>
                </c:pt>
                <c:pt idx="184">
                  <c:v>75445</c:v>
                </c:pt>
                <c:pt idx="185">
                  <c:v>75479</c:v>
                </c:pt>
                <c:pt idx="186">
                  <c:v>75531</c:v>
                </c:pt>
                <c:pt idx="187">
                  <c:v>75568</c:v>
                </c:pt>
                <c:pt idx="188">
                  <c:v>75617</c:v>
                </c:pt>
                <c:pt idx="189">
                  <c:v>75654</c:v>
                </c:pt>
                <c:pt idx="190">
                  <c:v>75676</c:v>
                </c:pt>
                <c:pt idx="191">
                  <c:v>75727</c:v>
                </c:pt>
                <c:pt idx="192">
                  <c:v>75755</c:v>
                </c:pt>
                <c:pt idx="193">
                  <c:v>75793</c:v>
                </c:pt>
                <c:pt idx="194">
                  <c:v>75808</c:v>
                </c:pt>
                <c:pt idx="195">
                  <c:v>75826</c:v>
                </c:pt>
                <c:pt idx="196">
                  <c:v>75847</c:v>
                </c:pt>
                <c:pt idx="197">
                  <c:v>75875</c:v>
                </c:pt>
                <c:pt idx="198">
                  <c:v>75904</c:v>
                </c:pt>
                <c:pt idx="199">
                  <c:v>75927</c:v>
                </c:pt>
                <c:pt idx="200">
                  <c:v>75939</c:v>
                </c:pt>
                <c:pt idx="201">
                  <c:v>75969</c:v>
                </c:pt>
                <c:pt idx="202">
                  <c:v>76000</c:v>
                </c:pt>
                <c:pt idx="203">
                  <c:v>76012</c:v>
                </c:pt>
                <c:pt idx="204">
                  <c:v>76041</c:v>
                </c:pt>
                <c:pt idx="205">
                  <c:v>76074</c:v>
                </c:pt>
                <c:pt idx="206">
                  <c:v>76101</c:v>
                </c:pt>
                <c:pt idx="207">
                  <c:v>76122</c:v>
                </c:pt>
                <c:pt idx="208">
                  <c:v>76153</c:v>
                </c:pt>
                <c:pt idx="209">
                  <c:v>76181</c:v>
                </c:pt>
                <c:pt idx="210">
                  <c:v>76214</c:v>
                </c:pt>
                <c:pt idx="211">
                  <c:v>76245</c:v>
                </c:pt>
                <c:pt idx="212">
                  <c:v>76270</c:v>
                </c:pt>
                <c:pt idx="213">
                  <c:v>76277</c:v>
                </c:pt>
                <c:pt idx="214">
                  <c:v>76300</c:v>
                </c:pt>
                <c:pt idx="215">
                  <c:v>76313</c:v>
                </c:pt>
                <c:pt idx="216">
                  <c:v>76341</c:v>
                </c:pt>
                <c:pt idx="217">
                  <c:v>76357</c:v>
                </c:pt>
                <c:pt idx="218">
                  <c:v>76387</c:v>
                </c:pt>
                <c:pt idx="219">
                  <c:v>76417</c:v>
                </c:pt>
                <c:pt idx="220">
                  <c:v>76460</c:v>
                </c:pt>
                <c:pt idx="221">
                  <c:v>76484</c:v>
                </c:pt>
                <c:pt idx="222">
                  <c:v>76525</c:v>
                </c:pt>
                <c:pt idx="223">
                  <c:v>76554</c:v>
                </c:pt>
                <c:pt idx="224">
                  <c:v>76594</c:v>
                </c:pt>
                <c:pt idx="225">
                  <c:v>76635</c:v>
                </c:pt>
                <c:pt idx="226">
                  <c:v>76656</c:v>
                </c:pt>
                <c:pt idx="227">
                  <c:v>76653</c:v>
                </c:pt>
                <c:pt idx="228">
                  <c:v>76660</c:v>
                </c:pt>
                <c:pt idx="229">
                  <c:v>76676</c:v>
                </c:pt>
                <c:pt idx="230">
                  <c:v>76690</c:v>
                </c:pt>
                <c:pt idx="231">
                  <c:v>76692</c:v>
                </c:pt>
                <c:pt idx="232">
                  <c:v>76708</c:v>
                </c:pt>
                <c:pt idx="233">
                  <c:v>76735</c:v>
                </c:pt>
                <c:pt idx="234">
                  <c:v>76750</c:v>
                </c:pt>
                <c:pt idx="235">
                  <c:v>76763</c:v>
                </c:pt>
                <c:pt idx="236">
                  <c:v>76774</c:v>
                </c:pt>
                <c:pt idx="237">
                  <c:v>76788</c:v>
                </c:pt>
                <c:pt idx="238">
                  <c:v>76790</c:v>
                </c:pt>
                <c:pt idx="239">
                  <c:v>76804</c:v>
                </c:pt>
                <c:pt idx="240">
                  <c:v>76806</c:v>
                </c:pt>
                <c:pt idx="241">
                  <c:v>76813</c:v>
                </c:pt>
                <c:pt idx="242">
                  <c:v>76831</c:v>
                </c:pt>
                <c:pt idx="243">
                  <c:v>76773</c:v>
                </c:pt>
                <c:pt idx="244">
                  <c:v>76792</c:v>
                </c:pt>
                <c:pt idx="245">
                  <c:v>76800</c:v>
                </c:pt>
                <c:pt idx="246">
                  <c:v>76816</c:v>
                </c:pt>
                <c:pt idx="247">
                  <c:v>76833</c:v>
                </c:pt>
                <c:pt idx="248">
                  <c:v>76908</c:v>
                </c:pt>
                <c:pt idx="249">
                  <c:v>76916</c:v>
                </c:pt>
                <c:pt idx="250">
                  <c:v>76931</c:v>
                </c:pt>
                <c:pt idx="251">
                  <c:v>76944</c:v>
                </c:pt>
                <c:pt idx="252">
                  <c:v>76957</c:v>
                </c:pt>
                <c:pt idx="253">
                  <c:v>76979</c:v>
                </c:pt>
                <c:pt idx="254">
                  <c:v>76984</c:v>
                </c:pt>
                <c:pt idx="255">
                  <c:v>77011</c:v>
                </c:pt>
                <c:pt idx="256">
                  <c:v>77027</c:v>
                </c:pt>
                <c:pt idx="257">
                  <c:v>77051</c:v>
                </c:pt>
                <c:pt idx="258">
                  <c:v>77059</c:v>
                </c:pt>
                <c:pt idx="259">
                  <c:v>77078</c:v>
                </c:pt>
                <c:pt idx="260">
                  <c:v>77096</c:v>
                </c:pt>
                <c:pt idx="261">
                  <c:v>77110</c:v>
                </c:pt>
                <c:pt idx="262">
                  <c:v>77139</c:v>
                </c:pt>
                <c:pt idx="263">
                  <c:v>77152</c:v>
                </c:pt>
                <c:pt idx="264">
                  <c:v>77152</c:v>
                </c:pt>
                <c:pt idx="265">
                  <c:v>77170</c:v>
                </c:pt>
                <c:pt idx="266">
                  <c:v>77185</c:v>
                </c:pt>
                <c:pt idx="267">
                  <c:v>77192</c:v>
                </c:pt>
                <c:pt idx="268">
                  <c:v>77220</c:v>
                </c:pt>
                <c:pt idx="269">
                  <c:v>77257</c:v>
                </c:pt>
                <c:pt idx="270">
                  <c:v>77278</c:v>
                </c:pt>
                <c:pt idx="271">
                  <c:v>77303</c:v>
                </c:pt>
                <c:pt idx="272">
                  <c:v>77312</c:v>
                </c:pt>
                <c:pt idx="273">
                  <c:v>77323</c:v>
                </c:pt>
                <c:pt idx="274">
                  <c:v>77326</c:v>
                </c:pt>
                <c:pt idx="275">
                  <c:v>77355</c:v>
                </c:pt>
                <c:pt idx="276">
                  <c:v>77381</c:v>
                </c:pt>
                <c:pt idx="277">
                  <c:v>77347</c:v>
                </c:pt>
                <c:pt idx="278">
                  <c:v>77350</c:v>
                </c:pt>
                <c:pt idx="279">
                  <c:v>77376</c:v>
                </c:pt>
                <c:pt idx="280">
                  <c:v>77404</c:v>
                </c:pt>
                <c:pt idx="281">
                  <c:v>77444</c:v>
                </c:pt>
                <c:pt idx="282">
                  <c:v>77477</c:v>
                </c:pt>
                <c:pt idx="283">
                  <c:v>77501</c:v>
                </c:pt>
                <c:pt idx="284">
                  <c:v>77517</c:v>
                </c:pt>
                <c:pt idx="285">
                  <c:v>77553</c:v>
                </c:pt>
                <c:pt idx="286">
                  <c:v>77576</c:v>
                </c:pt>
                <c:pt idx="287">
                  <c:v>77591</c:v>
                </c:pt>
                <c:pt idx="288">
                  <c:v>77611</c:v>
                </c:pt>
                <c:pt idx="289">
                  <c:v>77629</c:v>
                </c:pt>
                <c:pt idx="290">
                  <c:v>77645</c:v>
                </c:pt>
                <c:pt idx="291">
                  <c:v>77686</c:v>
                </c:pt>
                <c:pt idx="292">
                  <c:v>77697</c:v>
                </c:pt>
                <c:pt idx="293">
                  <c:v>77721</c:v>
                </c:pt>
                <c:pt idx="294">
                  <c:v>77734</c:v>
                </c:pt>
                <c:pt idx="295">
                  <c:v>77756</c:v>
                </c:pt>
                <c:pt idx="296">
                  <c:v>77799</c:v>
                </c:pt>
                <c:pt idx="297">
                  <c:v>77817</c:v>
                </c:pt>
                <c:pt idx="298">
                  <c:v>77832</c:v>
                </c:pt>
                <c:pt idx="299">
                  <c:v>77840</c:v>
                </c:pt>
                <c:pt idx="300">
                  <c:v>77860</c:v>
                </c:pt>
                <c:pt idx="301">
                  <c:v>77873</c:v>
                </c:pt>
                <c:pt idx="302">
                  <c:v>77882</c:v>
                </c:pt>
                <c:pt idx="303">
                  <c:v>77888</c:v>
                </c:pt>
                <c:pt idx="304">
                  <c:v>77903</c:v>
                </c:pt>
                <c:pt idx="305">
                  <c:v>77918</c:v>
                </c:pt>
                <c:pt idx="306">
                  <c:v>77927</c:v>
                </c:pt>
                <c:pt idx="307">
                  <c:v>77935</c:v>
                </c:pt>
                <c:pt idx="308">
                  <c:v>77952</c:v>
                </c:pt>
                <c:pt idx="309">
                  <c:v>77957</c:v>
                </c:pt>
                <c:pt idx="310">
                  <c:v>77978</c:v>
                </c:pt>
                <c:pt idx="311">
                  <c:v>77995</c:v>
                </c:pt>
                <c:pt idx="312">
                  <c:v>78021</c:v>
                </c:pt>
                <c:pt idx="313">
                  <c:v>78033</c:v>
                </c:pt>
                <c:pt idx="314">
                  <c:v>78066</c:v>
                </c:pt>
                <c:pt idx="315">
                  <c:v>78080</c:v>
                </c:pt>
                <c:pt idx="316">
                  <c:v>78101</c:v>
                </c:pt>
                <c:pt idx="317">
                  <c:v>78119</c:v>
                </c:pt>
                <c:pt idx="318">
                  <c:v>78155</c:v>
                </c:pt>
                <c:pt idx="319">
                  <c:v>78177</c:v>
                </c:pt>
                <c:pt idx="320">
                  <c:v>78195</c:v>
                </c:pt>
                <c:pt idx="321">
                  <c:v>78199</c:v>
                </c:pt>
                <c:pt idx="322">
                  <c:v>78228</c:v>
                </c:pt>
                <c:pt idx="323">
                  <c:v>78247</c:v>
                </c:pt>
                <c:pt idx="324">
                  <c:v>78255</c:v>
                </c:pt>
                <c:pt idx="325">
                  <c:v>78277</c:v>
                </c:pt>
                <c:pt idx="326">
                  <c:v>78294</c:v>
                </c:pt>
                <c:pt idx="327">
                  <c:v>78317</c:v>
                </c:pt>
                <c:pt idx="328">
                  <c:v>78325</c:v>
                </c:pt>
                <c:pt idx="329">
                  <c:v>78370</c:v>
                </c:pt>
                <c:pt idx="330">
                  <c:v>78392</c:v>
                </c:pt>
                <c:pt idx="331">
                  <c:v>78408</c:v>
                </c:pt>
                <c:pt idx="332">
                  <c:v>78431</c:v>
                </c:pt>
                <c:pt idx="333">
                  <c:v>78452</c:v>
                </c:pt>
                <c:pt idx="334">
                  <c:v>78479</c:v>
                </c:pt>
                <c:pt idx="335">
                  <c:v>78521</c:v>
                </c:pt>
                <c:pt idx="336">
                  <c:v>78530</c:v>
                </c:pt>
                <c:pt idx="337">
                  <c:v>78552</c:v>
                </c:pt>
                <c:pt idx="338">
                  <c:v>78567</c:v>
                </c:pt>
                <c:pt idx="339">
                  <c:v>78593</c:v>
                </c:pt>
                <c:pt idx="340">
                  <c:v>78623</c:v>
                </c:pt>
                <c:pt idx="341">
                  <c:v>78639</c:v>
                </c:pt>
                <c:pt idx="342">
                  <c:v>78654</c:v>
                </c:pt>
                <c:pt idx="343">
                  <c:v>78682</c:v>
                </c:pt>
                <c:pt idx="344">
                  <c:v>78706</c:v>
                </c:pt>
                <c:pt idx="345">
                  <c:v>78721</c:v>
                </c:pt>
                <c:pt idx="346">
                  <c:v>78743</c:v>
                </c:pt>
                <c:pt idx="347">
                  <c:v>78772</c:v>
                </c:pt>
                <c:pt idx="348">
                  <c:v>78793</c:v>
                </c:pt>
                <c:pt idx="349">
                  <c:v>78799</c:v>
                </c:pt>
                <c:pt idx="350">
                  <c:v>78812</c:v>
                </c:pt>
                <c:pt idx="351">
                  <c:v>78820</c:v>
                </c:pt>
                <c:pt idx="352">
                  <c:v>78840</c:v>
                </c:pt>
                <c:pt idx="353">
                  <c:v>78861</c:v>
                </c:pt>
                <c:pt idx="354">
                  <c:v>78884</c:v>
                </c:pt>
                <c:pt idx="355">
                  <c:v>78898</c:v>
                </c:pt>
                <c:pt idx="356">
                  <c:v>78909</c:v>
                </c:pt>
                <c:pt idx="357">
                  <c:v>78924</c:v>
                </c:pt>
                <c:pt idx="358">
                  <c:v>78950</c:v>
                </c:pt>
                <c:pt idx="359">
                  <c:v>78972</c:v>
                </c:pt>
                <c:pt idx="360">
                  <c:v>78986</c:v>
                </c:pt>
                <c:pt idx="361">
                  <c:v>79013</c:v>
                </c:pt>
                <c:pt idx="362">
                  <c:v>79011</c:v>
                </c:pt>
                <c:pt idx="363">
                  <c:v>79020</c:v>
                </c:pt>
                <c:pt idx="364">
                  <c:v>79045</c:v>
                </c:pt>
                <c:pt idx="365">
                  <c:v>79079</c:v>
                </c:pt>
                <c:pt idx="366">
                  <c:v>79094</c:v>
                </c:pt>
                <c:pt idx="367">
                  <c:v>79127</c:v>
                </c:pt>
                <c:pt idx="368">
                  <c:v>79152</c:v>
                </c:pt>
                <c:pt idx="369">
                  <c:v>79171</c:v>
                </c:pt>
                <c:pt idx="370">
                  <c:v>79205</c:v>
                </c:pt>
                <c:pt idx="371">
                  <c:v>79231</c:v>
                </c:pt>
                <c:pt idx="372">
                  <c:v>79244</c:v>
                </c:pt>
                <c:pt idx="373">
                  <c:v>79264</c:v>
                </c:pt>
                <c:pt idx="374">
                  <c:v>79268</c:v>
                </c:pt>
                <c:pt idx="375">
                  <c:v>79223</c:v>
                </c:pt>
                <c:pt idx="376">
                  <c:v>79236</c:v>
                </c:pt>
                <c:pt idx="377">
                  <c:v>79240</c:v>
                </c:pt>
                <c:pt idx="378">
                  <c:v>79257</c:v>
                </c:pt>
                <c:pt idx="379">
                  <c:v>79264</c:v>
                </c:pt>
                <c:pt idx="380">
                  <c:v>79271</c:v>
                </c:pt>
                <c:pt idx="381">
                  <c:v>79319</c:v>
                </c:pt>
                <c:pt idx="382">
                  <c:v>79338</c:v>
                </c:pt>
                <c:pt idx="383">
                  <c:v>79347</c:v>
                </c:pt>
                <c:pt idx="384">
                  <c:v>79363</c:v>
                </c:pt>
                <c:pt idx="385">
                  <c:v>79362</c:v>
                </c:pt>
                <c:pt idx="386">
                  <c:v>79389</c:v>
                </c:pt>
                <c:pt idx="387">
                  <c:v>79407</c:v>
                </c:pt>
                <c:pt idx="388">
                  <c:v>79415</c:v>
                </c:pt>
                <c:pt idx="389">
                  <c:v>79409</c:v>
                </c:pt>
                <c:pt idx="390">
                  <c:v>79415</c:v>
                </c:pt>
                <c:pt idx="391">
                  <c:v>79426</c:v>
                </c:pt>
                <c:pt idx="392">
                  <c:v>79421</c:v>
                </c:pt>
                <c:pt idx="393">
                  <c:v>79421</c:v>
                </c:pt>
                <c:pt idx="394">
                  <c:v>79433</c:v>
                </c:pt>
                <c:pt idx="395">
                  <c:v>79437</c:v>
                </c:pt>
                <c:pt idx="396">
                  <c:v>79456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1-4E76-8FF9-D6FD4954D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78880"/>
        <c:axId val="241675272"/>
      </c:lineChart>
      <c:dateAx>
        <c:axId val="24167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75272"/>
        <c:crosses val="autoZero"/>
        <c:auto val="1"/>
        <c:lblOffset val="100"/>
        <c:baseTimeUnit val="days"/>
      </c:dateAx>
      <c:valAx>
        <c:axId val="24167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7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29815</c:v>
                </c:pt>
                <c:pt idx="1">
                  <c:v>29893</c:v>
                </c:pt>
                <c:pt idx="2">
                  <c:v>29939</c:v>
                </c:pt>
                <c:pt idx="3">
                  <c:v>29992</c:v>
                </c:pt>
                <c:pt idx="4">
                  <c:v>30041</c:v>
                </c:pt>
                <c:pt idx="5">
                  <c:v>30097</c:v>
                </c:pt>
                <c:pt idx="6">
                  <c:v>30153</c:v>
                </c:pt>
                <c:pt idx="7">
                  <c:v>30213</c:v>
                </c:pt>
                <c:pt idx="8">
                  <c:v>30258</c:v>
                </c:pt>
                <c:pt idx="9">
                  <c:v>30300</c:v>
                </c:pt>
                <c:pt idx="10">
                  <c:v>30345</c:v>
                </c:pt>
                <c:pt idx="11">
                  <c:v>30399</c:v>
                </c:pt>
                <c:pt idx="12">
                  <c:v>30443</c:v>
                </c:pt>
                <c:pt idx="13">
                  <c:v>30485</c:v>
                </c:pt>
                <c:pt idx="14">
                  <c:v>30568</c:v>
                </c:pt>
                <c:pt idx="15">
                  <c:v>30601</c:v>
                </c:pt>
                <c:pt idx="16">
                  <c:v>30669</c:v>
                </c:pt>
                <c:pt idx="17">
                  <c:v>30725</c:v>
                </c:pt>
                <c:pt idx="18">
                  <c:v>30780</c:v>
                </c:pt>
                <c:pt idx="19">
                  <c:v>30827</c:v>
                </c:pt>
                <c:pt idx="20">
                  <c:v>30876</c:v>
                </c:pt>
                <c:pt idx="21">
                  <c:v>30912</c:v>
                </c:pt>
                <c:pt idx="22">
                  <c:v>30969</c:v>
                </c:pt>
                <c:pt idx="23">
                  <c:v>31022</c:v>
                </c:pt>
                <c:pt idx="24">
                  <c:v>31065</c:v>
                </c:pt>
                <c:pt idx="25">
                  <c:v>31103</c:v>
                </c:pt>
                <c:pt idx="26">
                  <c:v>31166</c:v>
                </c:pt>
                <c:pt idx="27">
                  <c:v>31202</c:v>
                </c:pt>
                <c:pt idx="28">
                  <c:v>31249</c:v>
                </c:pt>
                <c:pt idx="29">
                  <c:v>31296</c:v>
                </c:pt>
                <c:pt idx="30">
                  <c:v>31342</c:v>
                </c:pt>
                <c:pt idx="31">
                  <c:v>31386</c:v>
                </c:pt>
                <c:pt idx="32">
                  <c:v>31436</c:v>
                </c:pt>
                <c:pt idx="33">
                  <c:v>31488</c:v>
                </c:pt>
                <c:pt idx="34">
                  <c:v>31543</c:v>
                </c:pt>
                <c:pt idx="35">
                  <c:v>31600</c:v>
                </c:pt>
                <c:pt idx="36">
                  <c:v>31658</c:v>
                </c:pt>
                <c:pt idx="37">
                  <c:v>31717</c:v>
                </c:pt>
                <c:pt idx="38">
                  <c:v>31771</c:v>
                </c:pt>
                <c:pt idx="39">
                  <c:v>31819</c:v>
                </c:pt>
                <c:pt idx="40">
                  <c:v>31868</c:v>
                </c:pt>
                <c:pt idx="41">
                  <c:v>31909</c:v>
                </c:pt>
                <c:pt idx="42">
                  <c:v>31964</c:v>
                </c:pt>
                <c:pt idx="43">
                  <c:v>32028</c:v>
                </c:pt>
                <c:pt idx="44">
                  <c:v>32087</c:v>
                </c:pt>
                <c:pt idx="45">
                  <c:v>32147</c:v>
                </c:pt>
                <c:pt idx="46">
                  <c:v>32201</c:v>
                </c:pt>
                <c:pt idx="47">
                  <c:v>32289</c:v>
                </c:pt>
                <c:pt idx="48">
                  <c:v>32390</c:v>
                </c:pt>
                <c:pt idx="49">
                  <c:v>32452</c:v>
                </c:pt>
                <c:pt idx="50">
                  <c:v>32529</c:v>
                </c:pt>
                <c:pt idx="51">
                  <c:v>32600</c:v>
                </c:pt>
                <c:pt idx="52">
                  <c:v>32649</c:v>
                </c:pt>
                <c:pt idx="53">
                  <c:v>32722</c:v>
                </c:pt>
                <c:pt idx="54">
                  <c:v>32803</c:v>
                </c:pt>
                <c:pt idx="55">
                  <c:v>32887</c:v>
                </c:pt>
                <c:pt idx="56">
                  <c:v>32943</c:v>
                </c:pt>
                <c:pt idx="57">
                  <c:v>33019</c:v>
                </c:pt>
                <c:pt idx="58">
                  <c:v>33096</c:v>
                </c:pt>
                <c:pt idx="59">
                  <c:v>33165</c:v>
                </c:pt>
                <c:pt idx="60">
                  <c:v>33356</c:v>
                </c:pt>
                <c:pt idx="61">
                  <c:v>33423</c:v>
                </c:pt>
                <c:pt idx="62">
                  <c:v>33502</c:v>
                </c:pt>
                <c:pt idx="63">
                  <c:v>33595</c:v>
                </c:pt>
                <c:pt idx="64">
                  <c:v>33665</c:v>
                </c:pt>
                <c:pt idx="65">
                  <c:v>33760</c:v>
                </c:pt>
                <c:pt idx="66">
                  <c:v>33860</c:v>
                </c:pt>
                <c:pt idx="67">
                  <c:v>33903</c:v>
                </c:pt>
                <c:pt idx="68">
                  <c:v>34066</c:v>
                </c:pt>
                <c:pt idx="69">
                  <c:v>34201</c:v>
                </c:pt>
                <c:pt idx="70">
                  <c:v>34312</c:v>
                </c:pt>
                <c:pt idx="71">
                  <c:v>34429</c:v>
                </c:pt>
                <c:pt idx="72">
                  <c:v>34544</c:v>
                </c:pt>
                <c:pt idx="73">
                  <c:v>34649</c:v>
                </c:pt>
                <c:pt idx="74">
                  <c:v>34739</c:v>
                </c:pt>
                <c:pt idx="75">
                  <c:v>34816</c:v>
                </c:pt>
                <c:pt idx="76">
                  <c:v>34902</c:v>
                </c:pt>
                <c:pt idx="77">
                  <c:v>34996</c:v>
                </c:pt>
                <c:pt idx="78">
                  <c:v>35075</c:v>
                </c:pt>
                <c:pt idx="79">
                  <c:v>35167</c:v>
                </c:pt>
                <c:pt idx="80">
                  <c:v>35206</c:v>
                </c:pt>
                <c:pt idx="81">
                  <c:v>35298</c:v>
                </c:pt>
                <c:pt idx="82">
                  <c:v>35364</c:v>
                </c:pt>
                <c:pt idx="83">
                  <c:v>35454</c:v>
                </c:pt>
                <c:pt idx="84">
                  <c:v>35523</c:v>
                </c:pt>
                <c:pt idx="85">
                  <c:v>35601</c:v>
                </c:pt>
                <c:pt idx="86">
                  <c:v>35647</c:v>
                </c:pt>
                <c:pt idx="87">
                  <c:v>35726</c:v>
                </c:pt>
                <c:pt idx="88">
                  <c:v>35810</c:v>
                </c:pt>
                <c:pt idx="89">
                  <c:v>35847</c:v>
                </c:pt>
                <c:pt idx="90">
                  <c:v>35897</c:v>
                </c:pt>
                <c:pt idx="91">
                  <c:v>35972</c:v>
                </c:pt>
                <c:pt idx="92">
                  <c:v>36050</c:v>
                </c:pt>
                <c:pt idx="93">
                  <c:v>36128</c:v>
                </c:pt>
                <c:pt idx="94">
                  <c:v>36196</c:v>
                </c:pt>
                <c:pt idx="95">
                  <c:v>36267</c:v>
                </c:pt>
                <c:pt idx="96">
                  <c:v>36331</c:v>
                </c:pt>
                <c:pt idx="97">
                  <c:v>36385</c:v>
                </c:pt>
                <c:pt idx="98">
                  <c:v>36438</c:v>
                </c:pt>
                <c:pt idx="99">
                  <c:v>36475</c:v>
                </c:pt>
                <c:pt idx="100">
                  <c:v>36527</c:v>
                </c:pt>
                <c:pt idx="101">
                  <c:v>36581</c:v>
                </c:pt>
                <c:pt idx="102">
                  <c:v>36619</c:v>
                </c:pt>
                <c:pt idx="103">
                  <c:v>36678</c:v>
                </c:pt>
                <c:pt idx="104">
                  <c:v>36709</c:v>
                </c:pt>
                <c:pt idx="105">
                  <c:v>36750</c:v>
                </c:pt>
                <c:pt idx="106">
                  <c:v>36793</c:v>
                </c:pt>
                <c:pt idx="107">
                  <c:v>36827</c:v>
                </c:pt>
                <c:pt idx="108">
                  <c:v>36859</c:v>
                </c:pt>
                <c:pt idx="109">
                  <c:v>36892</c:v>
                </c:pt>
                <c:pt idx="110">
                  <c:v>36930</c:v>
                </c:pt>
                <c:pt idx="111">
                  <c:v>36956</c:v>
                </c:pt>
                <c:pt idx="112">
                  <c:v>37011</c:v>
                </c:pt>
                <c:pt idx="113">
                  <c:v>37074</c:v>
                </c:pt>
                <c:pt idx="114">
                  <c:v>37116</c:v>
                </c:pt>
                <c:pt idx="115">
                  <c:v>37171</c:v>
                </c:pt>
                <c:pt idx="116">
                  <c:v>37239</c:v>
                </c:pt>
                <c:pt idx="117">
                  <c:v>37282</c:v>
                </c:pt>
                <c:pt idx="118">
                  <c:v>37318</c:v>
                </c:pt>
                <c:pt idx="119">
                  <c:v>37369</c:v>
                </c:pt>
                <c:pt idx="120">
                  <c:v>37411</c:v>
                </c:pt>
                <c:pt idx="121">
                  <c:v>37460</c:v>
                </c:pt>
                <c:pt idx="122">
                  <c:v>37531</c:v>
                </c:pt>
                <c:pt idx="123">
                  <c:v>37580</c:v>
                </c:pt>
                <c:pt idx="124">
                  <c:v>37630</c:v>
                </c:pt>
                <c:pt idx="125">
                  <c:v>37675</c:v>
                </c:pt>
                <c:pt idx="126">
                  <c:v>37741</c:v>
                </c:pt>
                <c:pt idx="127">
                  <c:v>37799</c:v>
                </c:pt>
                <c:pt idx="128">
                  <c:v>37865</c:v>
                </c:pt>
                <c:pt idx="129">
                  <c:v>37915</c:v>
                </c:pt>
                <c:pt idx="130">
                  <c:v>37973</c:v>
                </c:pt>
                <c:pt idx="131">
                  <c:v>38013</c:v>
                </c:pt>
                <c:pt idx="132">
                  <c:v>38062</c:v>
                </c:pt>
                <c:pt idx="133">
                  <c:v>38111</c:v>
                </c:pt>
                <c:pt idx="134">
                  <c:v>38141</c:v>
                </c:pt>
                <c:pt idx="135">
                  <c:v>38200</c:v>
                </c:pt>
                <c:pt idx="136">
                  <c:v>38254</c:v>
                </c:pt>
                <c:pt idx="137">
                  <c:v>38316</c:v>
                </c:pt>
                <c:pt idx="138">
                  <c:v>38412</c:v>
                </c:pt>
                <c:pt idx="139">
                  <c:v>38476</c:v>
                </c:pt>
                <c:pt idx="140">
                  <c:v>38556</c:v>
                </c:pt>
                <c:pt idx="141">
                  <c:v>38638</c:v>
                </c:pt>
                <c:pt idx="142">
                  <c:v>38716</c:v>
                </c:pt>
                <c:pt idx="143">
                  <c:v>38763</c:v>
                </c:pt>
                <c:pt idx="144">
                  <c:v>38831</c:v>
                </c:pt>
                <c:pt idx="145">
                  <c:v>38890</c:v>
                </c:pt>
                <c:pt idx="146">
                  <c:v>38950</c:v>
                </c:pt>
                <c:pt idx="147">
                  <c:v>39014</c:v>
                </c:pt>
                <c:pt idx="148">
                  <c:v>39080</c:v>
                </c:pt>
                <c:pt idx="149">
                  <c:v>39134</c:v>
                </c:pt>
                <c:pt idx="150">
                  <c:v>39212</c:v>
                </c:pt>
                <c:pt idx="151">
                  <c:v>39296</c:v>
                </c:pt>
                <c:pt idx="152">
                  <c:v>39349</c:v>
                </c:pt>
                <c:pt idx="153">
                  <c:v>39410</c:v>
                </c:pt>
                <c:pt idx="154">
                  <c:v>39479</c:v>
                </c:pt>
                <c:pt idx="155">
                  <c:v>39543</c:v>
                </c:pt>
                <c:pt idx="156">
                  <c:v>39623</c:v>
                </c:pt>
                <c:pt idx="157">
                  <c:v>39698</c:v>
                </c:pt>
                <c:pt idx="158">
                  <c:v>39766</c:v>
                </c:pt>
                <c:pt idx="159">
                  <c:v>39834</c:v>
                </c:pt>
                <c:pt idx="160">
                  <c:v>39902</c:v>
                </c:pt>
                <c:pt idx="161">
                  <c:v>40020</c:v>
                </c:pt>
                <c:pt idx="162">
                  <c:v>40101</c:v>
                </c:pt>
                <c:pt idx="163">
                  <c:v>40197</c:v>
                </c:pt>
                <c:pt idx="164">
                  <c:v>40267</c:v>
                </c:pt>
                <c:pt idx="165">
                  <c:v>40372</c:v>
                </c:pt>
                <c:pt idx="166">
                  <c:v>40425</c:v>
                </c:pt>
                <c:pt idx="167">
                  <c:v>40482</c:v>
                </c:pt>
                <c:pt idx="168">
                  <c:v>40527</c:v>
                </c:pt>
                <c:pt idx="169">
                  <c:v>40588</c:v>
                </c:pt>
                <c:pt idx="170">
                  <c:v>40668</c:v>
                </c:pt>
                <c:pt idx="171">
                  <c:v>40718</c:v>
                </c:pt>
                <c:pt idx="172">
                  <c:v>40752</c:v>
                </c:pt>
                <c:pt idx="173">
                  <c:v>40800</c:v>
                </c:pt>
                <c:pt idx="174">
                  <c:v>40834</c:v>
                </c:pt>
                <c:pt idx="175">
                  <c:v>40847</c:v>
                </c:pt>
                <c:pt idx="176">
                  <c:v>40871</c:v>
                </c:pt>
                <c:pt idx="177">
                  <c:v>40923</c:v>
                </c:pt>
                <c:pt idx="178">
                  <c:v>40928</c:v>
                </c:pt>
                <c:pt idx="179">
                  <c:v>40958</c:v>
                </c:pt>
                <c:pt idx="180">
                  <c:v>41036</c:v>
                </c:pt>
                <c:pt idx="181">
                  <c:v>41058</c:v>
                </c:pt>
                <c:pt idx="182">
                  <c:v>41096</c:v>
                </c:pt>
                <c:pt idx="183">
                  <c:v>41128</c:v>
                </c:pt>
                <c:pt idx="184">
                  <c:v>41178</c:v>
                </c:pt>
                <c:pt idx="185">
                  <c:v>41190</c:v>
                </c:pt>
                <c:pt idx="186">
                  <c:v>41230</c:v>
                </c:pt>
                <c:pt idx="187">
                  <c:v>41262</c:v>
                </c:pt>
                <c:pt idx="188">
                  <c:v>41320</c:v>
                </c:pt>
                <c:pt idx="189">
                  <c:v>41364</c:v>
                </c:pt>
                <c:pt idx="190">
                  <c:v>41390</c:v>
                </c:pt>
                <c:pt idx="191">
                  <c:v>41420</c:v>
                </c:pt>
                <c:pt idx="192">
                  <c:v>41433</c:v>
                </c:pt>
                <c:pt idx="193">
                  <c:v>41455</c:v>
                </c:pt>
                <c:pt idx="194">
                  <c:v>41475</c:v>
                </c:pt>
                <c:pt idx="195">
                  <c:v>41489</c:v>
                </c:pt>
                <c:pt idx="196">
                  <c:v>41496</c:v>
                </c:pt>
                <c:pt idx="197">
                  <c:v>41509</c:v>
                </c:pt>
                <c:pt idx="198">
                  <c:v>41510</c:v>
                </c:pt>
                <c:pt idx="199">
                  <c:v>41526</c:v>
                </c:pt>
                <c:pt idx="200">
                  <c:v>41550</c:v>
                </c:pt>
                <c:pt idx="201">
                  <c:v>41571</c:v>
                </c:pt>
                <c:pt idx="202">
                  <c:v>41586</c:v>
                </c:pt>
                <c:pt idx="203">
                  <c:v>41626</c:v>
                </c:pt>
                <c:pt idx="204">
                  <c:v>41664</c:v>
                </c:pt>
                <c:pt idx="205">
                  <c:v>41696</c:v>
                </c:pt>
                <c:pt idx="206">
                  <c:v>41729</c:v>
                </c:pt>
                <c:pt idx="207">
                  <c:v>41758</c:v>
                </c:pt>
                <c:pt idx="208">
                  <c:v>41765</c:v>
                </c:pt>
                <c:pt idx="209">
                  <c:v>41793</c:v>
                </c:pt>
                <c:pt idx="210">
                  <c:v>41824</c:v>
                </c:pt>
                <c:pt idx="211">
                  <c:v>41867</c:v>
                </c:pt>
                <c:pt idx="212">
                  <c:v>41890</c:v>
                </c:pt>
                <c:pt idx="213">
                  <c:v>41925</c:v>
                </c:pt>
                <c:pt idx="214">
                  <c:v>41963</c:v>
                </c:pt>
                <c:pt idx="215">
                  <c:v>41990</c:v>
                </c:pt>
                <c:pt idx="216">
                  <c:v>42025</c:v>
                </c:pt>
                <c:pt idx="217">
                  <c:v>42075</c:v>
                </c:pt>
                <c:pt idx="218">
                  <c:v>42113</c:v>
                </c:pt>
                <c:pt idx="219">
                  <c:v>42131</c:v>
                </c:pt>
                <c:pt idx="220">
                  <c:v>42148</c:v>
                </c:pt>
                <c:pt idx="221">
                  <c:v>42179</c:v>
                </c:pt>
                <c:pt idx="222">
                  <c:v>42204</c:v>
                </c:pt>
                <c:pt idx="223">
                  <c:v>42223</c:v>
                </c:pt>
                <c:pt idx="224">
                  <c:v>42273</c:v>
                </c:pt>
                <c:pt idx="225">
                  <c:v>42306</c:v>
                </c:pt>
                <c:pt idx="226">
                  <c:v>42335</c:v>
                </c:pt>
                <c:pt idx="227">
                  <c:v>42360</c:v>
                </c:pt>
                <c:pt idx="228">
                  <c:v>42387</c:v>
                </c:pt>
                <c:pt idx="229">
                  <c:v>42405</c:v>
                </c:pt>
                <c:pt idx="230">
                  <c:v>42416</c:v>
                </c:pt>
                <c:pt idx="231">
                  <c:v>42427</c:v>
                </c:pt>
                <c:pt idx="232">
                  <c:v>42450</c:v>
                </c:pt>
                <c:pt idx="233">
                  <c:v>42501</c:v>
                </c:pt>
                <c:pt idx="234">
                  <c:v>42517</c:v>
                </c:pt>
                <c:pt idx="235">
                  <c:v>42557</c:v>
                </c:pt>
                <c:pt idx="236">
                  <c:v>42583</c:v>
                </c:pt>
                <c:pt idx="237">
                  <c:v>42612</c:v>
                </c:pt>
                <c:pt idx="238">
                  <c:v>42636</c:v>
                </c:pt>
                <c:pt idx="239">
                  <c:v>42675</c:v>
                </c:pt>
                <c:pt idx="240">
                  <c:v>42680</c:v>
                </c:pt>
                <c:pt idx="241">
                  <c:v>42685</c:v>
                </c:pt>
                <c:pt idx="242">
                  <c:v>42698</c:v>
                </c:pt>
                <c:pt idx="243">
                  <c:v>42721</c:v>
                </c:pt>
                <c:pt idx="244">
                  <c:v>42753</c:v>
                </c:pt>
                <c:pt idx="245">
                  <c:v>42798</c:v>
                </c:pt>
                <c:pt idx="246">
                  <c:v>42820</c:v>
                </c:pt>
                <c:pt idx="247">
                  <c:v>42858</c:v>
                </c:pt>
                <c:pt idx="248">
                  <c:v>42884</c:v>
                </c:pt>
                <c:pt idx="249">
                  <c:v>42919</c:v>
                </c:pt>
                <c:pt idx="250">
                  <c:v>42921</c:v>
                </c:pt>
                <c:pt idx="251">
                  <c:v>42952</c:v>
                </c:pt>
                <c:pt idx="252">
                  <c:v>42990</c:v>
                </c:pt>
                <c:pt idx="253">
                  <c:v>43005</c:v>
                </c:pt>
                <c:pt idx="254">
                  <c:v>43027</c:v>
                </c:pt>
                <c:pt idx="255">
                  <c:v>43057</c:v>
                </c:pt>
                <c:pt idx="256">
                  <c:v>43090</c:v>
                </c:pt>
                <c:pt idx="257">
                  <c:v>43102</c:v>
                </c:pt>
                <c:pt idx="258">
                  <c:v>43126</c:v>
                </c:pt>
                <c:pt idx="259">
                  <c:v>43138</c:v>
                </c:pt>
                <c:pt idx="260">
                  <c:v>43157</c:v>
                </c:pt>
                <c:pt idx="261">
                  <c:v>43207</c:v>
                </c:pt>
                <c:pt idx="262">
                  <c:v>43228</c:v>
                </c:pt>
                <c:pt idx="263">
                  <c:v>43250</c:v>
                </c:pt>
                <c:pt idx="264">
                  <c:v>43271</c:v>
                </c:pt>
                <c:pt idx="265">
                  <c:v>43291</c:v>
                </c:pt>
                <c:pt idx="266">
                  <c:v>43363</c:v>
                </c:pt>
                <c:pt idx="267">
                  <c:v>43411</c:v>
                </c:pt>
                <c:pt idx="268">
                  <c:v>43437</c:v>
                </c:pt>
                <c:pt idx="269">
                  <c:v>43476</c:v>
                </c:pt>
                <c:pt idx="270">
                  <c:v>43510</c:v>
                </c:pt>
                <c:pt idx="271">
                  <c:v>43547</c:v>
                </c:pt>
                <c:pt idx="272">
                  <c:v>43576</c:v>
                </c:pt>
                <c:pt idx="273">
                  <c:v>43601</c:v>
                </c:pt>
                <c:pt idx="274">
                  <c:v>43641</c:v>
                </c:pt>
                <c:pt idx="275">
                  <c:v>43693</c:v>
                </c:pt>
                <c:pt idx="276">
                  <c:v>43748</c:v>
                </c:pt>
                <c:pt idx="277">
                  <c:v>43789</c:v>
                </c:pt>
                <c:pt idx="278">
                  <c:v>43830</c:v>
                </c:pt>
                <c:pt idx="279">
                  <c:v>43884</c:v>
                </c:pt>
                <c:pt idx="280">
                  <c:v>43936</c:v>
                </c:pt>
                <c:pt idx="281">
                  <c:v>43964</c:v>
                </c:pt>
                <c:pt idx="282">
                  <c:v>44010</c:v>
                </c:pt>
                <c:pt idx="283">
                  <c:v>44031</c:v>
                </c:pt>
                <c:pt idx="284">
                  <c:v>44081</c:v>
                </c:pt>
                <c:pt idx="285">
                  <c:v>44128</c:v>
                </c:pt>
                <c:pt idx="286">
                  <c:v>44152</c:v>
                </c:pt>
                <c:pt idx="287">
                  <c:v>44183</c:v>
                </c:pt>
                <c:pt idx="288">
                  <c:v>44222</c:v>
                </c:pt>
                <c:pt idx="289">
                  <c:v>44261</c:v>
                </c:pt>
                <c:pt idx="290">
                  <c:v>44296</c:v>
                </c:pt>
                <c:pt idx="291">
                  <c:v>44349</c:v>
                </c:pt>
                <c:pt idx="292">
                  <c:v>44370</c:v>
                </c:pt>
                <c:pt idx="293">
                  <c:v>44417</c:v>
                </c:pt>
                <c:pt idx="294">
                  <c:v>44440</c:v>
                </c:pt>
                <c:pt idx="295">
                  <c:v>44482</c:v>
                </c:pt>
                <c:pt idx="296">
                  <c:v>44555</c:v>
                </c:pt>
                <c:pt idx="297">
                  <c:v>44598</c:v>
                </c:pt>
                <c:pt idx="298">
                  <c:v>44648</c:v>
                </c:pt>
                <c:pt idx="299">
                  <c:v>44682</c:v>
                </c:pt>
                <c:pt idx="300">
                  <c:v>44716</c:v>
                </c:pt>
                <c:pt idx="301">
                  <c:v>44770</c:v>
                </c:pt>
                <c:pt idx="302">
                  <c:v>44766</c:v>
                </c:pt>
                <c:pt idx="303">
                  <c:v>44769</c:v>
                </c:pt>
                <c:pt idx="304">
                  <c:v>44783</c:v>
                </c:pt>
                <c:pt idx="305">
                  <c:v>44793</c:v>
                </c:pt>
                <c:pt idx="306">
                  <c:v>44794</c:v>
                </c:pt>
                <c:pt idx="307">
                  <c:v>44804</c:v>
                </c:pt>
                <c:pt idx="308">
                  <c:v>44834</c:v>
                </c:pt>
                <c:pt idx="309">
                  <c:v>44856</c:v>
                </c:pt>
                <c:pt idx="310">
                  <c:v>44888</c:v>
                </c:pt>
                <c:pt idx="311">
                  <c:v>44902</c:v>
                </c:pt>
                <c:pt idx="312">
                  <c:v>44946</c:v>
                </c:pt>
                <c:pt idx="313">
                  <c:v>44985</c:v>
                </c:pt>
                <c:pt idx="314">
                  <c:v>45011</c:v>
                </c:pt>
                <c:pt idx="315">
                  <c:v>45050</c:v>
                </c:pt>
                <c:pt idx="316">
                  <c:v>45095</c:v>
                </c:pt>
                <c:pt idx="317">
                  <c:v>45126</c:v>
                </c:pt>
                <c:pt idx="318">
                  <c:v>45167</c:v>
                </c:pt>
                <c:pt idx="319">
                  <c:v>45215</c:v>
                </c:pt>
                <c:pt idx="320">
                  <c:v>45267</c:v>
                </c:pt>
                <c:pt idx="321">
                  <c:v>45292</c:v>
                </c:pt>
                <c:pt idx="322">
                  <c:v>45334</c:v>
                </c:pt>
                <c:pt idx="323">
                  <c:v>45349</c:v>
                </c:pt>
                <c:pt idx="324">
                  <c:v>45410</c:v>
                </c:pt>
                <c:pt idx="325">
                  <c:v>45430</c:v>
                </c:pt>
                <c:pt idx="326">
                  <c:v>45470</c:v>
                </c:pt>
                <c:pt idx="327">
                  <c:v>45511</c:v>
                </c:pt>
                <c:pt idx="328">
                  <c:v>45539</c:v>
                </c:pt>
                <c:pt idx="329">
                  <c:v>45604</c:v>
                </c:pt>
                <c:pt idx="330">
                  <c:v>45673</c:v>
                </c:pt>
                <c:pt idx="331">
                  <c:v>45720</c:v>
                </c:pt>
                <c:pt idx="332">
                  <c:v>45781</c:v>
                </c:pt>
                <c:pt idx="333">
                  <c:v>45828</c:v>
                </c:pt>
                <c:pt idx="334">
                  <c:v>45860</c:v>
                </c:pt>
                <c:pt idx="335">
                  <c:v>45930</c:v>
                </c:pt>
                <c:pt idx="336">
                  <c:v>45961</c:v>
                </c:pt>
                <c:pt idx="337">
                  <c:v>46002</c:v>
                </c:pt>
                <c:pt idx="338">
                  <c:v>46036</c:v>
                </c:pt>
                <c:pt idx="339">
                  <c:v>46110</c:v>
                </c:pt>
                <c:pt idx="340">
                  <c:v>46184</c:v>
                </c:pt>
                <c:pt idx="341">
                  <c:v>46254</c:v>
                </c:pt>
                <c:pt idx="342">
                  <c:v>46350</c:v>
                </c:pt>
                <c:pt idx="343">
                  <c:v>46421</c:v>
                </c:pt>
                <c:pt idx="344">
                  <c:v>46483</c:v>
                </c:pt>
                <c:pt idx="345">
                  <c:v>46541</c:v>
                </c:pt>
                <c:pt idx="346">
                  <c:v>46615</c:v>
                </c:pt>
                <c:pt idx="347">
                  <c:v>46738</c:v>
                </c:pt>
                <c:pt idx="348">
                  <c:v>46859</c:v>
                </c:pt>
                <c:pt idx="349">
                  <c:v>46988</c:v>
                </c:pt>
                <c:pt idx="350">
                  <c:v>47086</c:v>
                </c:pt>
                <c:pt idx="351">
                  <c:v>47145</c:v>
                </c:pt>
                <c:pt idx="352">
                  <c:v>47211</c:v>
                </c:pt>
                <c:pt idx="353">
                  <c:v>47261</c:v>
                </c:pt>
                <c:pt idx="354">
                  <c:v>47310</c:v>
                </c:pt>
                <c:pt idx="355">
                  <c:v>47347</c:v>
                </c:pt>
                <c:pt idx="356">
                  <c:v>47389</c:v>
                </c:pt>
                <c:pt idx="357">
                  <c:v>47423</c:v>
                </c:pt>
                <c:pt idx="358">
                  <c:v>47492</c:v>
                </c:pt>
                <c:pt idx="359">
                  <c:v>47574</c:v>
                </c:pt>
                <c:pt idx="360">
                  <c:v>47671</c:v>
                </c:pt>
                <c:pt idx="361">
                  <c:v>47751</c:v>
                </c:pt>
                <c:pt idx="362">
                  <c:v>47833</c:v>
                </c:pt>
                <c:pt idx="363">
                  <c:v>47907</c:v>
                </c:pt>
                <c:pt idx="364">
                  <c:v>47964</c:v>
                </c:pt>
                <c:pt idx="365">
                  <c:v>48104</c:v>
                </c:pt>
                <c:pt idx="366">
                  <c:v>48150</c:v>
                </c:pt>
                <c:pt idx="367">
                  <c:v>48215</c:v>
                </c:pt>
                <c:pt idx="368">
                  <c:v>48305</c:v>
                </c:pt>
                <c:pt idx="369">
                  <c:v>48389</c:v>
                </c:pt>
                <c:pt idx="370">
                  <c:v>48477</c:v>
                </c:pt>
                <c:pt idx="371">
                  <c:v>48555</c:v>
                </c:pt>
                <c:pt idx="372">
                  <c:v>48628</c:v>
                </c:pt>
                <c:pt idx="373">
                  <c:v>48696</c:v>
                </c:pt>
                <c:pt idx="374">
                  <c:v>48756</c:v>
                </c:pt>
                <c:pt idx="375">
                  <c:v>48827</c:v>
                </c:pt>
                <c:pt idx="376">
                  <c:v>48887</c:v>
                </c:pt>
                <c:pt idx="377">
                  <c:v>48942</c:v>
                </c:pt>
                <c:pt idx="378">
                  <c:v>49045</c:v>
                </c:pt>
                <c:pt idx="379">
                  <c:v>49108</c:v>
                </c:pt>
                <c:pt idx="380">
                  <c:v>49212</c:v>
                </c:pt>
                <c:pt idx="381">
                  <c:v>49319</c:v>
                </c:pt>
                <c:pt idx="382">
                  <c:v>49426</c:v>
                </c:pt>
                <c:pt idx="383">
                  <c:v>49517</c:v>
                </c:pt>
                <c:pt idx="384">
                  <c:v>49606</c:v>
                </c:pt>
                <c:pt idx="385">
                  <c:v>49655</c:v>
                </c:pt>
                <c:pt idx="386">
                  <c:v>49692</c:v>
                </c:pt>
                <c:pt idx="387">
                  <c:v>49742</c:v>
                </c:pt>
                <c:pt idx="388">
                  <c:v>49800</c:v>
                </c:pt>
                <c:pt idx="389">
                  <c:v>49858</c:v>
                </c:pt>
                <c:pt idx="390">
                  <c:v>49892</c:v>
                </c:pt>
                <c:pt idx="391">
                  <c:v>49938</c:v>
                </c:pt>
                <c:pt idx="392">
                  <c:v>50007</c:v>
                </c:pt>
                <c:pt idx="393">
                  <c:v>50062</c:v>
                </c:pt>
                <c:pt idx="394">
                  <c:v>50120</c:v>
                </c:pt>
                <c:pt idx="395">
                  <c:v>50181</c:v>
                </c:pt>
                <c:pt idx="396">
                  <c:v>50217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18-435D-A0F5-AD883B939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14768"/>
        <c:axId val="286119688"/>
      </c:lineChart>
      <c:dateAx>
        <c:axId val="28611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9688"/>
        <c:crosses val="autoZero"/>
        <c:auto val="1"/>
        <c:lblOffset val="100"/>
        <c:baseTimeUnit val="days"/>
      </c:dateAx>
      <c:valAx>
        <c:axId val="28611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5295-C338-438D-A5B1-F2283BA6AF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Claire Jumeirah Group Fans 2017 - 2018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6B7FC0-285D-47F8-9084-A5DF9ED0C1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3607375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32EB6-1C08-42C9-A7C1-7B695BB25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711EF-B368-47BE-A501-EC28877579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088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5AFEE-3ED0-4DDC-8FC7-BFE579B2B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27AC3-A451-4A2A-8C4D-4E681A38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7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42D6-F36F-4E11-95B0-A8D5F430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FE98F-649C-4160-9F22-E257D891F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003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5FB50-7FB5-49B0-8AE4-5FD1830CE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A1200-EC1D-428B-852A-4B8C064D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227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24F1-F061-426D-92DE-5F7387B1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7DA17-725F-451C-A9D7-E1BC30671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668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A7734-FED1-412C-BDA6-9F5DFFBB9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87397-1E3D-4AB3-B741-BB3EF7C5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63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Claire Jumeirah Group Fans 2017 - 2018</vt:lpstr>
      <vt:lpstr>Facebook Fans Total</vt:lpstr>
      <vt:lpstr>Twitter Followers Total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Claire Jumeirah Group Fans 2017 - 2018</dc:title>
  <dc:creator>Administrator</dc:creator>
  <cp:lastModifiedBy>Administrator</cp:lastModifiedBy>
  <cp:revision>1</cp:revision>
  <dcterms:created xsi:type="dcterms:W3CDTF">2018-02-27T08:03:16Z</dcterms:created>
  <dcterms:modified xsi:type="dcterms:W3CDTF">2018-02-27T08:03:33Z</dcterms:modified>
</cp:coreProperties>
</file>