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Jumeirah Jumeirah 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Sheet1!$A$2:$A$398</c:f>
              <c:numCache>
                <c:formatCode>m/d/yyyy</c:formatCode>
                <c:ptCount val="397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</c:numCache>
            </c:numRef>
          </c:cat>
          <c:val>
            <c:numRef>
              <c:f>Sheet1!$B$2:$B$398</c:f>
              <c:numCache>
                <c:formatCode>General</c:formatCode>
                <c:ptCount val="397"/>
                <c:pt idx="0">
                  <c:v>157301</c:v>
                </c:pt>
                <c:pt idx="1">
                  <c:v>157526</c:v>
                </c:pt>
                <c:pt idx="2">
                  <c:v>157492</c:v>
                </c:pt>
                <c:pt idx="3">
                  <c:v>157474</c:v>
                </c:pt>
                <c:pt idx="4">
                  <c:v>157482</c:v>
                </c:pt>
                <c:pt idx="5">
                  <c:v>157492</c:v>
                </c:pt>
                <c:pt idx="6">
                  <c:v>157539</c:v>
                </c:pt>
                <c:pt idx="7">
                  <c:v>157560</c:v>
                </c:pt>
                <c:pt idx="8">
                  <c:v>157826</c:v>
                </c:pt>
                <c:pt idx="9">
                  <c:v>157809</c:v>
                </c:pt>
                <c:pt idx="10">
                  <c:v>157770</c:v>
                </c:pt>
                <c:pt idx="11">
                  <c:v>157790</c:v>
                </c:pt>
                <c:pt idx="12">
                  <c:v>157864</c:v>
                </c:pt>
                <c:pt idx="13">
                  <c:v>157886</c:v>
                </c:pt>
                <c:pt idx="14">
                  <c:v>157987</c:v>
                </c:pt>
                <c:pt idx="15">
                  <c:v>158268</c:v>
                </c:pt>
                <c:pt idx="16">
                  <c:v>158366</c:v>
                </c:pt>
                <c:pt idx="17">
                  <c:v>158605</c:v>
                </c:pt>
                <c:pt idx="18">
                  <c:v>158722</c:v>
                </c:pt>
                <c:pt idx="19">
                  <c:v>158894</c:v>
                </c:pt>
                <c:pt idx="20">
                  <c:v>158957</c:v>
                </c:pt>
                <c:pt idx="21">
                  <c:v>159105</c:v>
                </c:pt>
                <c:pt idx="22">
                  <c:v>159508</c:v>
                </c:pt>
                <c:pt idx="23">
                  <c:v>159593</c:v>
                </c:pt>
                <c:pt idx="24">
                  <c:v>159668</c:v>
                </c:pt>
                <c:pt idx="25">
                  <c:v>159745</c:v>
                </c:pt>
                <c:pt idx="26">
                  <c:v>159799</c:v>
                </c:pt>
                <c:pt idx="27">
                  <c:v>159927</c:v>
                </c:pt>
                <c:pt idx="28">
                  <c:v>159971</c:v>
                </c:pt>
                <c:pt idx="29">
                  <c:v>160320</c:v>
                </c:pt>
                <c:pt idx="30">
                  <c:v>160464</c:v>
                </c:pt>
                <c:pt idx="31">
                  <c:v>160539</c:v>
                </c:pt>
                <c:pt idx="32">
                  <c:v>160657</c:v>
                </c:pt>
                <c:pt idx="33">
                  <c:v>160721</c:v>
                </c:pt>
                <c:pt idx="34">
                  <c:v>160839</c:v>
                </c:pt>
                <c:pt idx="35">
                  <c:v>160920</c:v>
                </c:pt>
                <c:pt idx="36">
                  <c:v>161336</c:v>
                </c:pt>
                <c:pt idx="37">
                  <c:v>161517</c:v>
                </c:pt>
                <c:pt idx="38">
                  <c:v>161694</c:v>
                </c:pt>
                <c:pt idx="39">
                  <c:v>161810</c:v>
                </c:pt>
                <c:pt idx="40">
                  <c:v>161967</c:v>
                </c:pt>
                <c:pt idx="41">
                  <c:v>162119</c:v>
                </c:pt>
                <c:pt idx="42">
                  <c:v>162318</c:v>
                </c:pt>
                <c:pt idx="43">
                  <c:v>162666</c:v>
                </c:pt>
                <c:pt idx="44">
                  <c:v>162807</c:v>
                </c:pt>
                <c:pt idx="45">
                  <c:v>162940</c:v>
                </c:pt>
                <c:pt idx="46">
                  <c:v>162988</c:v>
                </c:pt>
                <c:pt idx="47">
                  <c:v>163070</c:v>
                </c:pt>
                <c:pt idx="48">
                  <c:v>163168</c:v>
                </c:pt>
                <c:pt idx="49">
                  <c:v>163247</c:v>
                </c:pt>
                <c:pt idx="50">
                  <c:v>163586</c:v>
                </c:pt>
                <c:pt idx="51">
                  <c:v>163692</c:v>
                </c:pt>
                <c:pt idx="52">
                  <c:v>163775</c:v>
                </c:pt>
                <c:pt idx="53">
                  <c:v>163875</c:v>
                </c:pt>
                <c:pt idx="54">
                  <c:v>163954</c:v>
                </c:pt>
                <c:pt idx="55">
                  <c:v>164023</c:v>
                </c:pt>
                <c:pt idx="56">
                  <c:v>164084</c:v>
                </c:pt>
                <c:pt idx="57">
                  <c:v>164381</c:v>
                </c:pt>
                <c:pt idx="58">
                  <c:v>164413</c:v>
                </c:pt>
                <c:pt idx="59">
                  <c:v>164408</c:v>
                </c:pt>
                <c:pt idx="60">
                  <c:v>164485</c:v>
                </c:pt>
                <c:pt idx="61">
                  <c:v>164611</c:v>
                </c:pt>
                <c:pt idx="62">
                  <c:v>164711</c:v>
                </c:pt>
                <c:pt idx="63">
                  <c:v>164822</c:v>
                </c:pt>
                <c:pt idx="64">
                  <c:v>164941</c:v>
                </c:pt>
                <c:pt idx="65">
                  <c:v>165190</c:v>
                </c:pt>
                <c:pt idx="66">
                  <c:v>165332</c:v>
                </c:pt>
                <c:pt idx="67">
                  <c:v>165401</c:v>
                </c:pt>
                <c:pt idx="68">
                  <c:v>165500</c:v>
                </c:pt>
                <c:pt idx="69">
                  <c:v>165675</c:v>
                </c:pt>
                <c:pt idx="70">
                  <c:v>165862</c:v>
                </c:pt>
                <c:pt idx="71">
                  <c:v>166323</c:v>
                </c:pt>
                <c:pt idx="72">
                  <c:v>166479</c:v>
                </c:pt>
                <c:pt idx="73">
                  <c:v>166607</c:v>
                </c:pt>
                <c:pt idx="74">
                  <c:v>166721</c:v>
                </c:pt>
                <c:pt idx="75">
                  <c:v>166854</c:v>
                </c:pt>
                <c:pt idx="76">
                  <c:v>166983</c:v>
                </c:pt>
                <c:pt idx="77">
                  <c:v>167085</c:v>
                </c:pt>
                <c:pt idx="78">
                  <c:v>167275</c:v>
                </c:pt>
                <c:pt idx="79">
                  <c:v>167276</c:v>
                </c:pt>
                <c:pt idx="80">
                  <c:v>167282</c:v>
                </c:pt>
                <c:pt idx="81">
                  <c:v>167341</c:v>
                </c:pt>
                <c:pt idx="82">
                  <c:v>167366</c:v>
                </c:pt>
                <c:pt idx="83">
                  <c:v>167399</c:v>
                </c:pt>
                <c:pt idx="84">
                  <c:v>167451</c:v>
                </c:pt>
                <c:pt idx="85">
                  <c:v>167557</c:v>
                </c:pt>
                <c:pt idx="86">
                  <c:v>167564</c:v>
                </c:pt>
                <c:pt idx="87">
                  <c:v>167594</c:v>
                </c:pt>
                <c:pt idx="88">
                  <c:v>167618</c:v>
                </c:pt>
                <c:pt idx="89">
                  <c:v>167606</c:v>
                </c:pt>
                <c:pt idx="90">
                  <c:v>167613</c:v>
                </c:pt>
                <c:pt idx="91">
                  <c:v>167615</c:v>
                </c:pt>
                <c:pt idx="92">
                  <c:v>167648</c:v>
                </c:pt>
                <c:pt idx="93">
                  <c:v>167650</c:v>
                </c:pt>
                <c:pt idx="94">
                  <c:v>167668</c:v>
                </c:pt>
                <c:pt idx="95">
                  <c:v>169217</c:v>
                </c:pt>
                <c:pt idx="96">
                  <c:v>169203</c:v>
                </c:pt>
                <c:pt idx="97">
                  <c:v>169186</c:v>
                </c:pt>
                <c:pt idx="98">
                  <c:v>169199</c:v>
                </c:pt>
                <c:pt idx="99">
                  <c:v>169476</c:v>
                </c:pt>
                <c:pt idx="100">
                  <c:v>169673</c:v>
                </c:pt>
                <c:pt idx="101">
                  <c:v>169705</c:v>
                </c:pt>
                <c:pt idx="102">
                  <c:v>169786</c:v>
                </c:pt>
                <c:pt idx="103">
                  <c:v>169491</c:v>
                </c:pt>
                <c:pt idx="104">
                  <c:v>169571</c:v>
                </c:pt>
                <c:pt idx="105">
                  <c:v>169725</c:v>
                </c:pt>
                <c:pt idx="106">
                  <c:v>170012</c:v>
                </c:pt>
                <c:pt idx="107">
                  <c:v>170064</c:v>
                </c:pt>
                <c:pt idx="108">
                  <c:v>170108</c:v>
                </c:pt>
                <c:pt idx="109">
                  <c:v>170154</c:v>
                </c:pt>
                <c:pt idx="110">
                  <c:v>170244</c:v>
                </c:pt>
                <c:pt idx="111">
                  <c:v>170225</c:v>
                </c:pt>
                <c:pt idx="112">
                  <c:v>170286</c:v>
                </c:pt>
                <c:pt idx="113">
                  <c:v>170587</c:v>
                </c:pt>
                <c:pt idx="114">
                  <c:v>170658</c:v>
                </c:pt>
                <c:pt idx="115">
                  <c:v>170681</c:v>
                </c:pt>
                <c:pt idx="116">
                  <c:v>170709</c:v>
                </c:pt>
                <c:pt idx="117">
                  <c:v>170758</c:v>
                </c:pt>
                <c:pt idx="118">
                  <c:v>170768</c:v>
                </c:pt>
                <c:pt idx="119">
                  <c:v>170778</c:v>
                </c:pt>
                <c:pt idx="120">
                  <c:v>171025</c:v>
                </c:pt>
                <c:pt idx="121">
                  <c:v>171042</c:v>
                </c:pt>
                <c:pt idx="122">
                  <c:v>171010</c:v>
                </c:pt>
                <c:pt idx="123">
                  <c:v>171036</c:v>
                </c:pt>
                <c:pt idx="124">
                  <c:v>170913</c:v>
                </c:pt>
                <c:pt idx="125">
                  <c:v>170954</c:v>
                </c:pt>
                <c:pt idx="126">
                  <c:v>170940</c:v>
                </c:pt>
                <c:pt idx="127">
                  <c:v>171176</c:v>
                </c:pt>
                <c:pt idx="128">
                  <c:v>171195</c:v>
                </c:pt>
                <c:pt idx="129">
                  <c:v>171208</c:v>
                </c:pt>
                <c:pt idx="130">
                  <c:v>171099</c:v>
                </c:pt>
                <c:pt idx="131">
                  <c:v>171059</c:v>
                </c:pt>
                <c:pt idx="132">
                  <c:v>171073</c:v>
                </c:pt>
                <c:pt idx="133">
                  <c:v>171084</c:v>
                </c:pt>
                <c:pt idx="134">
                  <c:v>171258</c:v>
                </c:pt>
                <c:pt idx="135">
                  <c:v>171244</c:v>
                </c:pt>
                <c:pt idx="136">
                  <c:v>171219</c:v>
                </c:pt>
                <c:pt idx="137">
                  <c:v>171231</c:v>
                </c:pt>
                <c:pt idx="138">
                  <c:v>171175</c:v>
                </c:pt>
                <c:pt idx="139">
                  <c:v>171225</c:v>
                </c:pt>
                <c:pt idx="140">
                  <c:v>171227</c:v>
                </c:pt>
                <c:pt idx="141">
                  <c:v>171342</c:v>
                </c:pt>
                <c:pt idx="142">
                  <c:v>171708</c:v>
                </c:pt>
                <c:pt idx="143">
                  <c:v>171722</c:v>
                </c:pt>
                <c:pt idx="144">
                  <c:v>171959</c:v>
                </c:pt>
                <c:pt idx="145">
                  <c:v>172252</c:v>
                </c:pt>
                <c:pt idx="146">
                  <c:v>172533</c:v>
                </c:pt>
                <c:pt idx="147">
                  <c:v>172839</c:v>
                </c:pt>
                <c:pt idx="148">
                  <c:v>173409</c:v>
                </c:pt>
                <c:pt idx="149">
                  <c:v>173754</c:v>
                </c:pt>
                <c:pt idx="150">
                  <c:v>174019</c:v>
                </c:pt>
                <c:pt idx="151">
                  <c:v>174208</c:v>
                </c:pt>
                <c:pt idx="152">
                  <c:v>174459</c:v>
                </c:pt>
                <c:pt idx="153">
                  <c:v>174725</c:v>
                </c:pt>
                <c:pt idx="154">
                  <c:v>174980</c:v>
                </c:pt>
                <c:pt idx="155">
                  <c:v>175349</c:v>
                </c:pt>
                <c:pt idx="156">
                  <c:v>175704</c:v>
                </c:pt>
                <c:pt idx="157">
                  <c:v>175883</c:v>
                </c:pt>
                <c:pt idx="158">
                  <c:v>176104</c:v>
                </c:pt>
                <c:pt idx="159">
                  <c:v>176328</c:v>
                </c:pt>
                <c:pt idx="160">
                  <c:v>176633</c:v>
                </c:pt>
                <c:pt idx="161">
                  <c:v>176880</c:v>
                </c:pt>
                <c:pt idx="162">
                  <c:v>177157</c:v>
                </c:pt>
                <c:pt idx="163">
                  <c:v>177213</c:v>
                </c:pt>
                <c:pt idx="164">
                  <c:v>177467</c:v>
                </c:pt>
                <c:pt idx="165">
                  <c:v>177764</c:v>
                </c:pt>
                <c:pt idx="166">
                  <c:v>177973</c:v>
                </c:pt>
                <c:pt idx="167">
                  <c:v>178215</c:v>
                </c:pt>
                <c:pt idx="168">
                  <c:v>178400</c:v>
                </c:pt>
                <c:pt idx="169">
                  <c:v>178916</c:v>
                </c:pt>
                <c:pt idx="170">
                  <c:v>179225</c:v>
                </c:pt>
                <c:pt idx="171">
                  <c:v>179435</c:v>
                </c:pt>
                <c:pt idx="172">
                  <c:v>179645</c:v>
                </c:pt>
                <c:pt idx="173">
                  <c:v>179822</c:v>
                </c:pt>
                <c:pt idx="174">
                  <c:v>179854</c:v>
                </c:pt>
                <c:pt idx="175">
                  <c:v>179926</c:v>
                </c:pt>
                <c:pt idx="176">
                  <c:v>180128</c:v>
                </c:pt>
                <c:pt idx="177">
                  <c:v>180160</c:v>
                </c:pt>
                <c:pt idx="178">
                  <c:v>180126</c:v>
                </c:pt>
                <c:pt idx="179">
                  <c:v>180226</c:v>
                </c:pt>
                <c:pt idx="180">
                  <c:v>180348</c:v>
                </c:pt>
                <c:pt idx="181">
                  <c:v>180403</c:v>
                </c:pt>
                <c:pt idx="182">
                  <c:v>180508</c:v>
                </c:pt>
                <c:pt idx="183">
                  <c:v>181007</c:v>
                </c:pt>
                <c:pt idx="184">
                  <c:v>181051</c:v>
                </c:pt>
                <c:pt idx="185">
                  <c:v>181129</c:v>
                </c:pt>
                <c:pt idx="186">
                  <c:v>181190</c:v>
                </c:pt>
                <c:pt idx="187">
                  <c:v>181228</c:v>
                </c:pt>
                <c:pt idx="188">
                  <c:v>181308</c:v>
                </c:pt>
                <c:pt idx="189">
                  <c:v>181418</c:v>
                </c:pt>
                <c:pt idx="190">
                  <c:v>181589</c:v>
                </c:pt>
                <c:pt idx="191">
                  <c:v>181689</c:v>
                </c:pt>
                <c:pt idx="192">
                  <c:v>181743</c:v>
                </c:pt>
                <c:pt idx="193">
                  <c:v>181740</c:v>
                </c:pt>
                <c:pt idx="194">
                  <c:v>181685</c:v>
                </c:pt>
                <c:pt idx="195">
                  <c:v>181760</c:v>
                </c:pt>
                <c:pt idx="196">
                  <c:v>181889</c:v>
                </c:pt>
                <c:pt idx="197">
                  <c:v>182413</c:v>
                </c:pt>
                <c:pt idx="198">
                  <c:v>182512</c:v>
                </c:pt>
                <c:pt idx="199">
                  <c:v>182595</c:v>
                </c:pt>
                <c:pt idx="200">
                  <c:v>182684</c:v>
                </c:pt>
                <c:pt idx="201">
                  <c:v>182755</c:v>
                </c:pt>
                <c:pt idx="202">
                  <c:v>182794</c:v>
                </c:pt>
                <c:pt idx="203">
                  <c:v>182613</c:v>
                </c:pt>
                <c:pt idx="204">
                  <c:v>183033</c:v>
                </c:pt>
                <c:pt idx="205">
                  <c:v>182959</c:v>
                </c:pt>
                <c:pt idx="206">
                  <c:v>183039</c:v>
                </c:pt>
                <c:pt idx="207">
                  <c:v>183031</c:v>
                </c:pt>
                <c:pt idx="208">
                  <c:v>183075</c:v>
                </c:pt>
                <c:pt idx="209">
                  <c:v>183150</c:v>
                </c:pt>
                <c:pt idx="210">
                  <c:v>183239</c:v>
                </c:pt>
                <c:pt idx="211">
                  <c:v>183503</c:v>
                </c:pt>
                <c:pt idx="212">
                  <c:v>183772</c:v>
                </c:pt>
                <c:pt idx="213">
                  <c:v>183858</c:v>
                </c:pt>
                <c:pt idx="214">
                  <c:v>183974</c:v>
                </c:pt>
                <c:pt idx="215">
                  <c:v>184135</c:v>
                </c:pt>
                <c:pt idx="216">
                  <c:v>184231</c:v>
                </c:pt>
                <c:pt idx="217">
                  <c:v>184304</c:v>
                </c:pt>
                <c:pt idx="218">
                  <c:v>184895</c:v>
                </c:pt>
                <c:pt idx="219">
                  <c:v>184979</c:v>
                </c:pt>
                <c:pt idx="220">
                  <c:v>185135</c:v>
                </c:pt>
                <c:pt idx="221">
                  <c:v>185253</c:v>
                </c:pt>
                <c:pt idx="222">
                  <c:v>185456</c:v>
                </c:pt>
                <c:pt idx="223">
                  <c:v>185617</c:v>
                </c:pt>
                <c:pt idx="224">
                  <c:v>185780</c:v>
                </c:pt>
                <c:pt idx="225">
                  <c:v>185826</c:v>
                </c:pt>
                <c:pt idx="226">
                  <c:v>186108</c:v>
                </c:pt>
                <c:pt idx="227">
                  <c:v>186191</c:v>
                </c:pt>
                <c:pt idx="228">
                  <c:v>186332</c:v>
                </c:pt>
                <c:pt idx="229">
                  <c:v>186455</c:v>
                </c:pt>
                <c:pt idx="230">
                  <c:v>186685</c:v>
                </c:pt>
                <c:pt idx="231">
                  <c:v>186838</c:v>
                </c:pt>
                <c:pt idx="232">
                  <c:v>187291</c:v>
                </c:pt>
                <c:pt idx="233">
                  <c:v>187403</c:v>
                </c:pt>
                <c:pt idx="234">
                  <c:v>187536</c:v>
                </c:pt>
                <c:pt idx="235">
                  <c:v>187046</c:v>
                </c:pt>
                <c:pt idx="236">
                  <c:v>187361</c:v>
                </c:pt>
                <c:pt idx="237">
                  <c:v>187225</c:v>
                </c:pt>
                <c:pt idx="238">
                  <c:v>187378</c:v>
                </c:pt>
                <c:pt idx="239">
                  <c:v>186882</c:v>
                </c:pt>
                <c:pt idx="240">
                  <c:v>186989</c:v>
                </c:pt>
                <c:pt idx="241">
                  <c:v>186998</c:v>
                </c:pt>
                <c:pt idx="242">
                  <c:v>187076</c:v>
                </c:pt>
                <c:pt idx="243">
                  <c:v>187233</c:v>
                </c:pt>
                <c:pt idx="244">
                  <c:v>187367</c:v>
                </c:pt>
                <c:pt idx="245">
                  <c:v>187541</c:v>
                </c:pt>
                <c:pt idx="246">
                  <c:v>187486</c:v>
                </c:pt>
                <c:pt idx="247">
                  <c:v>187722</c:v>
                </c:pt>
                <c:pt idx="248">
                  <c:v>187880</c:v>
                </c:pt>
                <c:pt idx="249">
                  <c:v>188083</c:v>
                </c:pt>
                <c:pt idx="250">
                  <c:v>188233</c:v>
                </c:pt>
                <c:pt idx="251">
                  <c:v>188367</c:v>
                </c:pt>
                <c:pt idx="252">
                  <c:v>188524</c:v>
                </c:pt>
                <c:pt idx="253">
                  <c:v>188679</c:v>
                </c:pt>
                <c:pt idx="254">
                  <c:v>188811</c:v>
                </c:pt>
                <c:pt idx="255">
                  <c:v>188971</c:v>
                </c:pt>
                <c:pt idx="256">
                  <c:v>189098</c:v>
                </c:pt>
                <c:pt idx="257">
                  <c:v>189252</c:v>
                </c:pt>
                <c:pt idx="258">
                  <c:v>189367</c:v>
                </c:pt>
                <c:pt idx="259">
                  <c:v>189526</c:v>
                </c:pt>
                <c:pt idx="260">
                  <c:v>189656</c:v>
                </c:pt>
                <c:pt idx="261">
                  <c:v>189803</c:v>
                </c:pt>
                <c:pt idx="262">
                  <c:v>189973</c:v>
                </c:pt>
                <c:pt idx="263">
                  <c:v>190153</c:v>
                </c:pt>
                <c:pt idx="264">
                  <c:v>190335</c:v>
                </c:pt>
                <c:pt idx="265">
                  <c:v>190497</c:v>
                </c:pt>
                <c:pt idx="266">
                  <c:v>190662</c:v>
                </c:pt>
                <c:pt idx="267">
                  <c:v>190917</c:v>
                </c:pt>
                <c:pt idx="268">
                  <c:v>191043</c:v>
                </c:pt>
                <c:pt idx="269">
                  <c:v>191202</c:v>
                </c:pt>
                <c:pt idx="270">
                  <c:v>191328</c:v>
                </c:pt>
                <c:pt idx="271">
                  <c:v>191408</c:v>
                </c:pt>
                <c:pt idx="272">
                  <c:v>191493</c:v>
                </c:pt>
                <c:pt idx="273">
                  <c:v>191515</c:v>
                </c:pt>
                <c:pt idx="274">
                  <c:v>191566</c:v>
                </c:pt>
                <c:pt idx="275">
                  <c:v>191614</c:v>
                </c:pt>
                <c:pt idx="276">
                  <c:v>191646</c:v>
                </c:pt>
                <c:pt idx="277">
                  <c:v>191690</c:v>
                </c:pt>
                <c:pt idx="278">
                  <c:v>191715</c:v>
                </c:pt>
                <c:pt idx="279">
                  <c:v>191743</c:v>
                </c:pt>
                <c:pt idx="280">
                  <c:v>191792</c:v>
                </c:pt>
                <c:pt idx="281">
                  <c:v>192063</c:v>
                </c:pt>
                <c:pt idx="282">
                  <c:v>192196</c:v>
                </c:pt>
                <c:pt idx="283">
                  <c:v>192350</c:v>
                </c:pt>
                <c:pt idx="284">
                  <c:v>192462</c:v>
                </c:pt>
                <c:pt idx="285">
                  <c:v>192577</c:v>
                </c:pt>
                <c:pt idx="286">
                  <c:v>192622</c:v>
                </c:pt>
                <c:pt idx="287">
                  <c:v>192650</c:v>
                </c:pt>
                <c:pt idx="288">
                  <c:v>192855</c:v>
                </c:pt>
                <c:pt idx="289">
                  <c:v>192981</c:v>
                </c:pt>
                <c:pt idx="290">
                  <c:v>193009</c:v>
                </c:pt>
                <c:pt idx="291">
                  <c:v>193232</c:v>
                </c:pt>
                <c:pt idx="292">
                  <c:v>193352</c:v>
                </c:pt>
                <c:pt idx="293">
                  <c:v>193487</c:v>
                </c:pt>
                <c:pt idx="294">
                  <c:v>193573</c:v>
                </c:pt>
                <c:pt idx="295">
                  <c:v>193747</c:v>
                </c:pt>
                <c:pt idx="296">
                  <c:v>193815</c:v>
                </c:pt>
                <c:pt idx="297">
                  <c:v>193922</c:v>
                </c:pt>
                <c:pt idx="298">
                  <c:v>194071</c:v>
                </c:pt>
                <c:pt idx="299">
                  <c:v>194195</c:v>
                </c:pt>
                <c:pt idx="300">
                  <c:v>194533</c:v>
                </c:pt>
                <c:pt idx="301">
                  <c:v>194616</c:v>
                </c:pt>
                <c:pt idx="302">
                  <c:v>194892</c:v>
                </c:pt>
                <c:pt idx="303">
                  <c:v>195003</c:v>
                </c:pt>
                <c:pt idx="304">
                  <c:v>195087</c:v>
                </c:pt>
                <c:pt idx="305">
                  <c:v>195177</c:v>
                </c:pt>
                <c:pt idx="306">
                  <c:v>195272</c:v>
                </c:pt>
                <c:pt idx="307">
                  <c:v>195357</c:v>
                </c:pt>
                <c:pt idx="308">
                  <c:v>195434</c:v>
                </c:pt>
                <c:pt idx="309">
                  <c:v>195734</c:v>
                </c:pt>
                <c:pt idx="310">
                  <c:v>195849</c:v>
                </c:pt>
                <c:pt idx="311">
                  <c:v>195985</c:v>
                </c:pt>
                <c:pt idx="312">
                  <c:v>196095</c:v>
                </c:pt>
                <c:pt idx="313">
                  <c:v>196215</c:v>
                </c:pt>
                <c:pt idx="314">
                  <c:v>196340</c:v>
                </c:pt>
                <c:pt idx="315">
                  <c:v>196450</c:v>
                </c:pt>
                <c:pt idx="316">
                  <c:v>196723</c:v>
                </c:pt>
                <c:pt idx="317">
                  <c:v>196924</c:v>
                </c:pt>
                <c:pt idx="318">
                  <c:v>197147</c:v>
                </c:pt>
                <c:pt idx="319">
                  <c:v>197386</c:v>
                </c:pt>
                <c:pt idx="320">
                  <c:v>197609</c:v>
                </c:pt>
                <c:pt idx="321">
                  <c:v>197793</c:v>
                </c:pt>
                <c:pt idx="322">
                  <c:v>198007</c:v>
                </c:pt>
                <c:pt idx="323">
                  <c:v>199072</c:v>
                </c:pt>
                <c:pt idx="324">
                  <c:v>199283</c:v>
                </c:pt>
                <c:pt idx="325">
                  <c:v>199515</c:v>
                </c:pt>
                <c:pt idx="326">
                  <c:v>199722</c:v>
                </c:pt>
                <c:pt idx="327">
                  <c:v>199886</c:v>
                </c:pt>
                <c:pt idx="328">
                  <c:v>200102</c:v>
                </c:pt>
                <c:pt idx="329">
                  <c:v>200310</c:v>
                </c:pt>
                <c:pt idx="330">
                  <c:v>201822</c:v>
                </c:pt>
                <c:pt idx="331">
                  <c:v>201996</c:v>
                </c:pt>
                <c:pt idx="332">
                  <c:v>202197</c:v>
                </c:pt>
                <c:pt idx="333">
                  <c:v>202456</c:v>
                </c:pt>
                <c:pt idx="334">
                  <c:v>202655</c:v>
                </c:pt>
                <c:pt idx="335">
                  <c:v>202851</c:v>
                </c:pt>
                <c:pt idx="336">
                  <c:v>203070</c:v>
                </c:pt>
                <c:pt idx="337">
                  <c:v>203501</c:v>
                </c:pt>
                <c:pt idx="338">
                  <c:v>203732</c:v>
                </c:pt>
                <c:pt idx="339">
                  <c:v>203699</c:v>
                </c:pt>
                <c:pt idx="340">
                  <c:v>203885</c:v>
                </c:pt>
                <c:pt idx="341">
                  <c:v>203920</c:v>
                </c:pt>
                <c:pt idx="342">
                  <c:v>204045</c:v>
                </c:pt>
                <c:pt idx="343">
                  <c:v>204336</c:v>
                </c:pt>
                <c:pt idx="344">
                  <c:v>205030</c:v>
                </c:pt>
                <c:pt idx="345">
                  <c:v>205164</c:v>
                </c:pt>
                <c:pt idx="346">
                  <c:v>205429</c:v>
                </c:pt>
                <c:pt idx="347">
                  <c:v>205657</c:v>
                </c:pt>
                <c:pt idx="348">
                  <c:v>205961</c:v>
                </c:pt>
                <c:pt idx="349">
                  <c:v>206185</c:v>
                </c:pt>
                <c:pt idx="350">
                  <c:v>206254</c:v>
                </c:pt>
                <c:pt idx="351">
                  <c:v>206640</c:v>
                </c:pt>
                <c:pt idx="352">
                  <c:v>206832</c:v>
                </c:pt>
                <c:pt idx="353">
                  <c:v>206965</c:v>
                </c:pt>
                <c:pt idx="354">
                  <c:v>207107</c:v>
                </c:pt>
                <c:pt idx="355">
                  <c:v>207205</c:v>
                </c:pt>
                <c:pt idx="356">
                  <c:v>207322</c:v>
                </c:pt>
                <c:pt idx="357">
                  <c:v>207414</c:v>
                </c:pt>
                <c:pt idx="358">
                  <c:v>207980</c:v>
                </c:pt>
                <c:pt idx="359">
                  <c:v>208161</c:v>
                </c:pt>
                <c:pt idx="360">
                  <c:v>208383</c:v>
                </c:pt>
                <c:pt idx="361">
                  <c:v>208802</c:v>
                </c:pt>
                <c:pt idx="362">
                  <c:v>209180</c:v>
                </c:pt>
                <c:pt idx="363">
                  <c:v>209650</c:v>
                </c:pt>
                <c:pt idx="364">
                  <c:v>209802</c:v>
                </c:pt>
                <c:pt idx="365">
                  <c:v>210144</c:v>
                </c:pt>
                <c:pt idx="366">
                  <c:v>210125</c:v>
                </c:pt>
                <c:pt idx="367">
                  <c:v>210246</c:v>
                </c:pt>
                <c:pt idx="368">
                  <c:v>210296</c:v>
                </c:pt>
                <c:pt idx="369">
                  <c:v>210273</c:v>
                </c:pt>
                <c:pt idx="370">
                  <c:v>210335</c:v>
                </c:pt>
                <c:pt idx="371">
                  <c:v>210389</c:v>
                </c:pt>
                <c:pt idx="372">
                  <c:v>211091</c:v>
                </c:pt>
                <c:pt idx="373">
                  <c:v>211181</c:v>
                </c:pt>
                <c:pt idx="374">
                  <c:v>211254</c:v>
                </c:pt>
                <c:pt idx="375">
                  <c:v>211147</c:v>
                </c:pt>
                <c:pt idx="376">
                  <c:v>211193</c:v>
                </c:pt>
                <c:pt idx="377">
                  <c:v>211244</c:v>
                </c:pt>
                <c:pt idx="378">
                  <c:v>211280</c:v>
                </c:pt>
                <c:pt idx="379">
                  <c:v>211718</c:v>
                </c:pt>
                <c:pt idx="380">
                  <c:v>212196</c:v>
                </c:pt>
                <c:pt idx="381">
                  <c:v>212551</c:v>
                </c:pt>
                <c:pt idx="382">
                  <c:v>212696</c:v>
                </c:pt>
                <c:pt idx="383">
                  <c:v>212757</c:v>
                </c:pt>
                <c:pt idx="384">
                  <c:v>212806</c:v>
                </c:pt>
                <c:pt idx="385">
                  <c:v>212916</c:v>
                </c:pt>
                <c:pt idx="386">
                  <c:v>213406</c:v>
                </c:pt>
                <c:pt idx="387">
                  <c:v>213545</c:v>
                </c:pt>
                <c:pt idx="388">
                  <c:v>213659</c:v>
                </c:pt>
                <c:pt idx="389">
                  <c:v>213620</c:v>
                </c:pt>
                <c:pt idx="390">
                  <c:v>213673</c:v>
                </c:pt>
                <c:pt idx="391">
                  <c:v>213679</c:v>
                </c:pt>
                <c:pt idx="392">
                  <c:v>213751</c:v>
                </c:pt>
                <c:pt idx="393">
                  <c:v>214274</c:v>
                </c:pt>
                <c:pt idx="394">
                  <c:v>214495</c:v>
                </c:pt>
                <c:pt idx="395">
                  <c:v>214588</c:v>
                </c:pt>
                <c:pt idx="396">
                  <c:v>214738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C7-4060-870E-2AFBF4F0C6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جميرا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Sheet1!$A$2:$A$398</c:f>
              <c:numCache>
                <c:formatCode>m/d/yyyy</c:formatCode>
                <c:ptCount val="397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</c:numCache>
            </c:numRef>
          </c:cat>
          <c:val>
            <c:numRef>
              <c:f>Sheet1!$C$2:$C$398</c:f>
              <c:numCache>
                <c:formatCode>General</c:formatCode>
                <c:ptCount val="397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EC7-4060-870E-2AFBF4F0C6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136856"/>
        <c:axId val="232635552"/>
      </c:lineChart>
      <c:dateAx>
        <c:axId val="162136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635552"/>
        <c:crosses val="autoZero"/>
        <c:auto val="1"/>
        <c:lblOffset val="100"/>
        <c:baseTimeUnit val="days"/>
      </c:dateAx>
      <c:valAx>
        <c:axId val="232635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136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@Jumeirah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Sheet1!$A$2:$A$398</c:f>
              <c:numCache>
                <c:formatCode>m/d/yyyy</c:formatCode>
                <c:ptCount val="397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</c:numCache>
            </c:numRef>
          </c:cat>
          <c:val>
            <c:numRef>
              <c:f>Sheet1!$B$2:$B$398</c:f>
              <c:numCache>
                <c:formatCode>General</c:formatCode>
                <c:ptCount val="397"/>
                <c:pt idx="0">
                  <c:v>75631</c:v>
                </c:pt>
                <c:pt idx="1">
                  <c:v>75686</c:v>
                </c:pt>
                <c:pt idx="2">
                  <c:v>75718</c:v>
                </c:pt>
                <c:pt idx="3">
                  <c:v>75752</c:v>
                </c:pt>
                <c:pt idx="4">
                  <c:v>75775</c:v>
                </c:pt>
                <c:pt idx="5">
                  <c:v>75784</c:v>
                </c:pt>
                <c:pt idx="6">
                  <c:v>75792</c:v>
                </c:pt>
                <c:pt idx="7">
                  <c:v>75821</c:v>
                </c:pt>
                <c:pt idx="8">
                  <c:v>75853</c:v>
                </c:pt>
                <c:pt idx="9">
                  <c:v>75883</c:v>
                </c:pt>
                <c:pt idx="10">
                  <c:v>75906</c:v>
                </c:pt>
                <c:pt idx="11">
                  <c:v>75938</c:v>
                </c:pt>
                <c:pt idx="12">
                  <c:v>75959</c:v>
                </c:pt>
                <c:pt idx="13">
                  <c:v>75956</c:v>
                </c:pt>
                <c:pt idx="14">
                  <c:v>75977</c:v>
                </c:pt>
                <c:pt idx="15">
                  <c:v>75994</c:v>
                </c:pt>
                <c:pt idx="16">
                  <c:v>76019</c:v>
                </c:pt>
                <c:pt idx="17">
                  <c:v>76040</c:v>
                </c:pt>
                <c:pt idx="18">
                  <c:v>76131</c:v>
                </c:pt>
                <c:pt idx="19">
                  <c:v>76158</c:v>
                </c:pt>
                <c:pt idx="20">
                  <c:v>76185</c:v>
                </c:pt>
                <c:pt idx="21">
                  <c:v>76208</c:v>
                </c:pt>
                <c:pt idx="22">
                  <c:v>76227</c:v>
                </c:pt>
                <c:pt idx="23">
                  <c:v>76245</c:v>
                </c:pt>
                <c:pt idx="24">
                  <c:v>76319</c:v>
                </c:pt>
                <c:pt idx="25">
                  <c:v>76400</c:v>
                </c:pt>
                <c:pt idx="26">
                  <c:v>76416</c:v>
                </c:pt>
                <c:pt idx="27">
                  <c:v>76442</c:v>
                </c:pt>
                <c:pt idx="28">
                  <c:v>76463</c:v>
                </c:pt>
                <c:pt idx="29">
                  <c:v>76479</c:v>
                </c:pt>
                <c:pt idx="30">
                  <c:v>76498</c:v>
                </c:pt>
                <c:pt idx="31">
                  <c:v>76519</c:v>
                </c:pt>
                <c:pt idx="32">
                  <c:v>76545</c:v>
                </c:pt>
                <c:pt idx="33">
                  <c:v>76562</c:v>
                </c:pt>
                <c:pt idx="34">
                  <c:v>76585</c:v>
                </c:pt>
                <c:pt idx="35">
                  <c:v>76604</c:v>
                </c:pt>
                <c:pt idx="36">
                  <c:v>76637</c:v>
                </c:pt>
                <c:pt idx="37">
                  <c:v>76653</c:v>
                </c:pt>
                <c:pt idx="38">
                  <c:v>76674</c:v>
                </c:pt>
                <c:pt idx="39">
                  <c:v>76686</c:v>
                </c:pt>
                <c:pt idx="40">
                  <c:v>76699</c:v>
                </c:pt>
                <c:pt idx="41">
                  <c:v>76725</c:v>
                </c:pt>
                <c:pt idx="42">
                  <c:v>76736</c:v>
                </c:pt>
                <c:pt idx="43">
                  <c:v>76748</c:v>
                </c:pt>
                <c:pt idx="44">
                  <c:v>76757</c:v>
                </c:pt>
                <c:pt idx="45">
                  <c:v>76773</c:v>
                </c:pt>
                <c:pt idx="46">
                  <c:v>76794</c:v>
                </c:pt>
                <c:pt idx="47">
                  <c:v>76812</c:v>
                </c:pt>
                <c:pt idx="48">
                  <c:v>76827</c:v>
                </c:pt>
                <c:pt idx="49">
                  <c:v>76837</c:v>
                </c:pt>
                <c:pt idx="50">
                  <c:v>76848</c:v>
                </c:pt>
                <c:pt idx="51">
                  <c:v>76869</c:v>
                </c:pt>
                <c:pt idx="52">
                  <c:v>76874</c:v>
                </c:pt>
                <c:pt idx="53">
                  <c:v>76884</c:v>
                </c:pt>
                <c:pt idx="54">
                  <c:v>76915</c:v>
                </c:pt>
                <c:pt idx="55">
                  <c:v>76941</c:v>
                </c:pt>
                <c:pt idx="56">
                  <c:v>76969</c:v>
                </c:pt>
                <c:pt idx="57">
                  <c:v>76988</c:v>
                </c:pt>
                <c:pt idx="58">
                  <c:v>77014</c:v>
                </c:pt>
                <c:pt idx="59">
                  <c:v>77029</c:v>
                </c:pt>
                <c:pt idx="60">
                  <c:v>77055</c:v>
                </c:pt>
                <c:pt idx="61">
                  <c:v>77078</c:v>
                </c:pt>
                <c:pt idx="62">
                  <c:v>77098</c:v>
                </c:pt>
                <c:pt idx="63">
                  <c:v>77116</c:v>
                </c:pt>
                <c:pt idx="64">
                  <c:v>77149</c:v>
                </c:pt>
                <c:pt idx="65">
                  <c:v>77174</c:v>
                </c:pt>
                <c:pt idx="66">
                  <c:v>77193</c:v>
                </c:pt>
                <c:pt idx="67">
                  <c:v>77221</c:v>
                </c:pt>
                <c:pt idx="68">
                  <c:v>77239</c:v>
                </c:pt>
                <c:pt idx="69">
                  <c:v>77272</c:v>
                </c:pt>
                <c:pt idx="70">
                  <c:v>77308</c:v>
                </c:pt>
                <c:pt idx="71">
                  <c:v>77328</c:v>
                </c:pt>
                <c:pt idx="72">
                  <c:v>77355</c:v>
                </c:pt>
                <c:pt idx="73">
                  <c:v>77379</c:v>
                </c:pt>
                <c:pt idx="74">
                  <c:v>77412</c:v>
                </c:pt>
                <c:pt idx="75">
                  <c:v>77439</c:v>
                </c:pt>
                <c:pt idx="76">
                  <c:v>77466</c:v>
                </c:pt>
                <c:pt idx="77">
                  <c:v>77487</c:v>
                </c:pt>
                <c:pt idx="78">
                  <c:v>77524</c:v>
                </c:pt>
                <c:pt idx="79">
                  <c:v>77555</c:v>
                </c:pt>
                <c:pt idx="80">
                  <c:v>77583</c:v>
                </c:pt>
                <c:pt idx="81">
                  <c:v>77703</c:v>
                </c:pt>
                <c:pt idx="82">
                  <c:v>77823</c:v>
                </c:pt>
                <c:pt idx="83">
                  <c:v>77845</c:v>
                </c:pt>
                <c:pt idx="84">
                  <c:v>77891</c:v>
                </c:pt>
                <c:pt idx="85">
                  <c:v>77929</c:v>
                </c:pt>
                <c:pt idx="86">
                  <c:v>77955</c:v>
                </c:pt>
                <c:pt idx="87">
                  <c:v>77991</c:v>
                </c:pt>
                <c:pt idx="88">
                  <c:v>78020</c:v>
                </c:pt>
                <c:pt idx="89">
                  <c:v>78049</c:v>
                </c:pt>
                <c:pt idx="90">
                  <c:v>78080</c:v>
                </c:pt>
                <c:pt idx="91">
                  <c:v>78101</c:v>
                </c:pt>
                <c:pt idx="92">
                  <c:v>78128</c:v>
                </c:pt>
                <c:pt idx="93">
                  <c:v>78137</c:v>
                </c:pt>
                <c:pt idx="94">
                  <c:v>78179</c:v>
                </c:pt>
                <c:pt idx="95">
                  <c:v>78203</c:v>
                </c:pt>
                <c:pt idx="96">
                  <c:v>78222</c:v>
                </c:pt>
                <c:pt idx="97">
                  <c:v>78245</c:v>
                </c:pt>
                <c:pt idx="98">
                  <c:v>78260</c:v>
                </c:pt>
                <c:pt idx="99">
                  <c:v>78286</c:v>
                </c:pt>
                <c:pt idx="100">
                  <c:v>78310</c:v>
                </c:pt>
                <c:pt idx="101">
                  <c:v>78341</c:v>
                </c:pt>
                <c:pt idx="102">
                  <c:v>78373</c:v>
                </c:pt>
                <c:pt idx="103">
                  <c:v>78380</c:v>
                </c:pt>
                <c:pt idx="104">
                  <c:v>78394</c:v>
                </c:pt>
                <c:pt idx="105">
                  <c:v>78422</c:v>
                </c:pt>
                <c:pt idx="106">
                  <c:v>78460</c:v>
                </c:pt>
                <c:pt idx="107">
                  <c:v>78482</c:v>
                </c:pt>
                <c:pt idx="108">
                  <c:v>78527</c:v>
                </c:pt>
                <c:pt idx="109">
                  <c:v>78556</c:v>
                </c:pt>
                <c:pt idx="110">
                  <c:v>78589</c:v>
                </c:pt>
                <c:pt idx="111">
                  <c:v>78633</c:v>
                </c:pt>
                <c:pt idx="112">
                  <c:v>78658</c:v>
                </c:pt>
                <c:pt idx="113">
                  <c:v>78684</c:v>
                </c:pt>
                <c:pt idx="114">
                  <c:v>78709</c:v>
                </c:pt>
                <c:pt idx="115">
                  <c:v>78734</c:v>
                </c:pt>
                <c:pt idx="116">
                  <c:v>78755</c:v>
                </c:pt>
                <c:pt idx="117">
                  <c:v>78781</c:v>
                </c:pt>
                <c:pt idx="118">
                  <c:v>78809</c:v>
                </c:pt>
                <c:pt idx="119">
                  <c:v>78822</c:v>
                </c:pt>
                <c:pt idx="120">
                  <c:v>78846</c:v>
                </c:pt>
                <c:pt idx="121">
                  <c:v>78881</c:v>
                </c:pt>
                <c:pt idx="122">
                  <c:v>78906</c:v>
                </c:pt>
                <c:pt idx="123">
                  <c:v>78920</c:v>
                </c:pt>
                <c:pt idx="124">
                  <c:v>78939</c:v>
                </c:pt>
                <c:pt idx="125">
                  <c:v>78960</c:v>
                </c:pt>
                <c:pt idx="126">
                  <c:v>78986</c:v>
                </c:pt>
                <c:pt idx="127">
                  <c:v>79014</c:v>
                </c:pt>
                <c:pt idx="128">
                  <c:v>79039</c:v>
                </c:pt>
                <c:pt idx="129">
                  <c:v>79076</c:v>
                </c:pt>
                <c:pt idx="130">
                  <c:v>79105</c:v>
                </c:pt>
                <c:pt idx="131">
                  <c:v>79121</c:v>
                </c:pt>
                <c:pt idx="132">
                  <c:v>79137</c:v>
                </c:pt>
                <c:pt idx="133">
                  <c:v>79162</c:v>
                </c:pt>
                <c:pt idx="134">
                  <c:v>79187</c:v>
                </c:pt>
                <c:pt idx="135">
                  <c:v>79211</c:v>
                </c:pt>
                <c:pt idx="136">
                  <c:v>79226</c:v>
                </c:pt>
                <c:pt idx="137">
                  <c:v>79253</c:v>
                </c:pt>
                <c:pt idx="138">
                  <c:v>79285</c:v>
                </c:pt>
                <c:pt idx="139">
                  <c:v>79315</c:v>
                </c:pt>
                <c:pt idx="140">
                  <c:v>79347</c:v>
                </c:pt>
                <c:pt idx="141">
                  <c:v>79367</c:v>
                </c:pt>
                <c:pt idx="142">
                  <c:v>79385</c:v>
                </c:pt>
                <c:pt idx="143">
                  <c:v>79411</c:v>
                </c:pt>
                <c:pt idx="144">
                  <c:v>79434</c:v>
                </c:pt>
                <c:pt idx="145">
                  <c:v>79449</c:v>
                </c:pt>
                <c:pt idx="146">
                  <c:v>79463</c:v>
                </c:pt>
                <c:pt idx="147">
                  <c:v>79498</c:v>
                </c:pt>
                <c:pt idx="148">
                  <c:v>79549</c:v>
                </c:pt>
                <c:pt idx="149">
                  <c:v>79593</c:v>
                </c:pt>
                <c:pt idx="150">
                  <c:v>79629</c:v>
                </c:pt>
                <c:pt idx="151">
                  <c:v>79653</c:v>
                </c:pt>
                <c:pt idx="152">
                  <c:v>79703</c:v>
                </c:pt>
                <c:pt idx="153">
                  <c:v>79749</c:v>
                </c:pt>
                <c:pt idx="154">
                  <c:v>79798</c:v>
                </c:pt>
                <c:pt idx="155">
                  <c:v>79861</c:v>
                </c:pt>
                <c:pt idx="156">
                  <c:v>79908</c:v>
                </c:pt>
                <c:pt idx="157">
                  <c:v>79946</c:v>
                </c:pt>
                <c:pt idx="158">
                  <c:v>79980</c:v>
                </c:pt>
                <c:pt idx="159">
                  <c:v>80010</c:v>
                </c:pt>
                <c:pt idx="160">
                  <c:v>80051</c:v>
                </c:pt>
                <c:pt idx="161">
                  <c:v>80084</c:v>
                </c:pt>
                <c:pt idx="162">
                  <c:v>80109</c:v>
                </c:pt>
                <c:pt idx="163">
                  <c:v>80151</c:v>
                </c:pt>
                <c:pt idx="164">
                  <c:v>80186</c:v>
                </c:pt>
                <c:pt idx="165">
                  <c:v>80218</c:v>
                </c:pt>
                <c:pt idx="166">
                  <c:v>80250</c:v>
                </c:pt>
                <c:pt idx="167">
                  <c:v>80286</c:v>
                </c:pt>
                <c:pt idx="168">
                  <c:v>80331</c:v>
                </c:pt>
                <c:pt idx="169">
                  <c:v>80368</c:v>
                </c:pt>
                <c:pt idx="170">
                  <c:v>80394</c:v>
                </c:pt>
                <c:pt idx="171">
                  <c:v>80448</c:v>
                </c:pt>
                <c:pt idx="172">
                  <c:v>80488</c:v>
                </c:pt>
                <c:pt idx="173">
                  <c:v>80536</c:v>
                </c:pt>
                <c:pt idx="174">
                  <c:v>80588</c:v>
                </c:pt>
                <c:pt idx="175">
                  <c:v>80625</c:v>
                </c:pt>
                <c:pt idx="176">
                  <c:v>80655</c:v>
                </c:pt>
                <c:pt idx="177">
                  <c:v>80682</c:v>
                </c:pt>
                <c:pt idx="178">
                  <c:v>80724</c:v>
                </c:pt>
                <c:pt idx="179">
                  <c:v>80777</c:v>
                </c:pt>
                <c:pt idx="180">
                  <c:v>80815</c:v>
                </c:pt>
                <c:pt idx="181">
                  <c:v>80871</c:v>
                </c:pt>
                <c:pt idx="182">
                  <c:v>80929</c:v>
                </c:pt>
                <c:pt idx="183">
                  <c:v>80969</c:v>
                </c:pt>
                <c:pt idx="184">
                  <c:v>81013</c:v>
                </c:pt>
                <c:pt idx="185">
                  <c:v>81058</c:v>
                </c:pt>
                <c:pt idx="186">
                  <c:v>81114</c:v>
                </c:pt>
                <c:pt idx="187">
                  <c:v>81163</c:v>
                </c:pt>
                <c:pt idx="188">
                  <c:v>81212</c:v>
                </c:pt>
                <c:pt idx="189">
                  <c:v>81254</c:v>
                </c:pt>
                <c:pt idx="190">
                  <c:v>81296</c:v>
                </c:pt>
                <c:pt idx="191">
                  <c:v>81352</c:v>
                </c:pt>
                <c:pt idx="192">
                  <c:v>81399</c:v>
                </c:pt>
                <c:pt idx="193">
                  <c:v>81450</c:v>
                </c:pt>
                <c:pt idx="194">
                  <c:v>81471</c:v>
                </c:pt>
                <c:pt idx="195">
                  <c:v>81512</c:v>
                </c:pt>
                <c:pt idx="196">
                  <c:v>81534</c:v>
                </c:pt>
                <c:pt idx="197">
                  <c:v>81576</c:v>
                </c:pt>
                <c:pt idx="198">
                  <c:v>81618</c:v>
                </c:pt>
                <c:pt idx="199">
                  <c:v>81655</c:v>
                </c:pt>
                <c:pt idx="200">
                  <c:v>81685</c:v>
                </c:pt>
                <c:pt idx="201">
                  <c:v>81714</c:v>
                </c:pt>
                <c:pt idx="202">
                  <c:v>81751</c:v>
                </c:pt>
                <c:pt idx="203">
                  <c:v>81787</c:v>
                </c:pt>
                <c:pt idx="204">
                  <c:v>81809</c:v>
                </c:pt>
                <c:pt idx="205">
                  <c:v>81853</c:v>
                </c:pt>
                <c:pt idx="206">
                  <c:v>81895</c:v>
                </c:pt>
                <c:pt idx="207">
                  <c:v>81928</c:v>
                </c:pt>
                <c:pt idx="208">
                  <c:v>81975</c:v>
                </c:pt>
                <c:pt idx="209">
                  <c:v>82012</c:v>
                </c:pt>
                <c:pt idx="210">
                  <c:v>82058</c:v>
                </c:pt>
                <c:pt idx="211">
                  <c:v>82096</c:v>
                </c:pt>
                <c:pt idx="212">
                  <c:v>82131</c:v>
                </c:pt>
                <c:pt idx="213">
                  <c:v>82160</c:v>
                </c:pt>
                <c:pt idx="214">
                  <c:v>82190</c:v>
                </c:pt>
                <c:pt idx="215">
                  <c:v>82230</c:v>
                </c:pt>
                <c:pt idx="216">
                  <c:v>82256</c:v>
                </c:pt>
                <c:pt idx="217">
                  <c:v>82279</c:v>
                </c:pt>
                <c:pt idx="218">
                  <c:v>82325</c:v>
                </c:pt>
                <c:pt idx="219">
                  <c:v>82372</c:v>
                </c:pt>
                <c:pt idx="220">
                  <c:v>82423</c:v>
                </c:pt>
                <c:pt idx="221">
                  <c:v>82456</c:v>
                </c:pt>
                <c:pt idx="222">
                  <c:v>82496</c:v>
                </c:pt>
                <c:pt idx="223">
                  <c:v>82542</c:v>
                </c:pt>
                <c:pt idx="224">
                  <c:v>82604</c:v>
                </c:pt>
                <c:pt idx="225">
                  <c:v>82668</c:v>
                </c:pt>
                <c:pt idx="226">
                  <c:v>82728</c:v>
                </c:pt>
                <c:pt idx="227">
                  <c:v>82778</c:v>
                </c:pt>
                <c:pt idx="228">
                  <c:v>82819</c:v>
                </c:pt>
                <c:pt idx="229">
                  <c:v>82865</c:v>
                </c:pt>
                <c:pt idx="230">
                  <c:v>82918</c:v>
                </c:pt>
                <c:pt idx="231">
                  <c:v>82977</c:v>
                </c:pt>
                <c:pt idx="232">
                  <c:v>83028</c:v>
                </c:pt>
                <c:pt idx="233">
                  <c:v>83081</c:v>
                </c:pt>
                <c:pt idx="234">
                  <c:v>83135</c:v>
                </c:pt>
                <c:pt idx="235">
                  <c:v>83186</c:v>
                </c:pt>
                <c:pt idx="236">
                  <c:v>83227</c:v>
                </c:pt>
                <c:pt idx="237">
                  <c:v>83255</c:v>
                </c:pt>
                <c:pt idx="238">
                  <c:v>83285</c:v>
                </c:pt>
                <c:pt idx="239">
                  <c:v>83325</c:v>
                </c:pt>
                <c:pt idx="240">
                  <c:v>83368</c:v>
                </c:pt>
                <c:pt idx="241">
                  <c:v>83419</c:v>
                </c:pt>
                <c:pt idx="242">
                  <c:v>83454</c:v>
                </c:pt>
                <c:pt idx="243">
                  <c:v>83419</c:v>
                </c:pt>
                <c:pt idx="244">
                  <c:v>83465</c:v>
                </c:pt>
                <c:pt idx="245">
                  <c:v>83504</c:v>
                </c:pt>
                <c:pt idx="246">
                  <c:v>83548</c:v>
                </c:pt>
                <c:pt idx="247">
                  <c:v>83583</c:v>
                </c:pt>
                <c:pt idx="248">
                  <c:v>83671</c:v>
                </c:pt>
                <c:pt idx="249">
                  <c:v>83710</c:v>
                </c:pt>
                <c:pt idx="250">
                  <c:v>83757</c:v>
                </c:pt>
                <c:pt idx="251">
                  <c:v>83780</c:v>
                </c:pt>
                <c:pt idx="252">
                  <c:v>83806</c:v>
                </c:pt>
                <c:pt idx="253">
                  <c:v>83833</c:v>
                </c:pt>
                <c:pt idx="254">
                  <c:v>83865</c:v>
                </c:pt>
                <c:pt idx="255">
                  <c:v>83909</c:v>
                </c:pt>
                <c:pt idx="256">
                  <c:v>83949</c:v>
                </c:pt>
                <c:pt idx="257">
                  <c:v>83991</c:v>
                </c:pt>
                <c:pt idx="258">
                  <c:v>84018</c:v>
                </c:pt>
                <c:pt idx="259">
                  <c:v>84042</c:v>
                </c:pt>
                <c:pt idx="260">
                  <c:v>84082</c:v>
                </c:pt>
                <c:pt idx="261">
                  <c:v>84110</c:v>
                </c:pt>
                <c:pt idx="262">
                  <c:v>84127</c:v>
                </c:pt>
                <c:pt idx="263">
                  <c:v>84164</c:v>
                </c:pt>
                <c:pt idx="264">
                  <c:v>84195</c:v>
                </c:pt>
                <c:pt idx="265">
                  <c:v>84235</c:v>
                </c:pt>
                <c:pt idx="266">
                  <c:v>84268</c:v>
                </c:pt>
                <c:pt idx="267">
                  <c:v>84296</c:v>
                </c:pt>
                <c:pt idx="268">
                  <c:v>84329</c:v>
                </c:pt>
                <c:pt idx="269">
                  <c:v>84382</c:v>
                </c:pt>
                <c:pt idx="270">
                  <c:v>84427</c:v>
                </c:pt>
                <c:pt idx="271">
                  <c:v>84455</c:v>
                </c:pt>
                <c:pt idx="272">
                  <c:v>84474</c:v>
                </c:pt>
                <c:pt idx="273">
                  <c:v>84496</c:v>
                </c:pt>
                <c:pt idx="274">
                  <c:v>84518</c:v>
                </c:pt>
                <c:pt idx="275">
                  <c:v>84548</c:v>
                </c:pt>
                <c:pt idx="276">
                  <c:v>84589</c:v>
                </c:pt>
                <c:pt idx="277">
                  <c:v>84579</c:v>
                </c:pt>
                <c:pt idx="278">
                  <c:v>84591</c:v>
                </c:pt>
                <c:pt idx="279">
                  <c:v>84639</c:v>
                </c:pt>
                <c:pt idx="280">
                  <c:v>84691</c:v>
                </c:pt>
                <c:pt idx="281">
                  <c:v>84737</c:v>
                </c:pt>
                <c:pt idx="282">
                  <c:v>84777</c:v>
                </c:pt>
                <c:pt idx="283">
                  <c:v>84819</c:v>
                </c:pt>
                <c:pt idx="284">
                  <c:v>84847</c:v>
                </c:pt>
                <c:pt idx="285">
                  <c:v>84876</c:v>
                </c:pt>
                <c:pt idx="286">
                  <c:v>84911</c:v>
                </c:pt>
                <c:pt idx="287">
                  <c:v>84933</c:v>
                </c:pt>
                <c:pt idx="288">
                  <c:v>84957</c:v>
                </c:pt>
                <c:pt idx="289">
                  <c:v>84987</c:v>
                </c:pt>
                <c:pt idx="290">
                  <c:v>85025</c:v>
                </c:pt>
                <c:pt idx="291">
                  <c:v>85062</c:v>
                </c:pt>
                <c:pt idx="292">
                  <c:v>85081</c:v>
                </c:pt>
                <c:pt idx="293">
                  <c:v>85113</c:v>
                </c:pt>
                <c:pt idx="294">
                  <c:v>85136</c:v>
                </c:pt>
                <c:pt idx="295">
                  <c:v>85163</c:v>
                </c:pt>
                <c:pt idx="296">
                  <c:v>85235</c:v>
                </c:pt>
                <c:pt idx="297">
                  <c:v>85283</c:v>
                </c:pt>
                <c:pt idx="298">
                  <c:v>85322</c:v>
                </c:pt>
                <c:pt idx="299">
                  <c:v>85334</c:v>
                </c:pt>
                <c:pt idx="300">
                  <c:v>85376</c:v>
                </c:pt>
                <c:pt idx="301">
                  <c:v>85401</c:v>
                </c:pt>
                <c:pt idx="302">
                  <c:v>85414</c:v>
                </c:pt>
                <c:pt idx="303">
                  <c:v>85444</c:v>
                </c:pt>
                <c:pt idx="304">
                  <c:v>85486</c:v>
                </c:pt>
                <c:pt idx="305">
                  <c:v>85513</c:v>
                </c:pt>
                <c:pt idx="306">
                  <c:v>85554</c:v>
                </c:pt>
                <c:pt idx="307">
                  <c:v>85594</c:v>
                </c:pt>
                <c:pt idx="308">
                  <c:v>85629</c:v>
                </c:pt>
                <c:pt idx="309">
                  <c:v>85655</c:v>
                </c:pt>
                <c:pt idx="310">
                  <c:v>85702</c:v>
                </c:pt>
                <c:pt idx="311">
                  <c:v>85741</c:v>
                </c:pt>
                <c:pt idx="312">
                  <c:v>85794</c:v>
                </c:pt>
                <c:pt idx="313">
                  <c:v>85827</c:v>
                </c:pt>
                <c:pt idx="314">
                  <c:v>85856</c:v>
                </c:pt>
                <c:pt idx="315">
                  <c:v>85882</c:v>
                </c:pt>
                <c:pt idx="316">
                  <c:v>85908</c:v>
                </c:pt>
                <c:pt idx="317">
                  <c:v>85934</c:v>
                </c:pt>
                <c:pt idx="318">
                  <c:v>85971</c:v>
                </c:pt>
                <c:pt idx="319">
                  <c:v>86007</c:v>
                </c:pt>
                <c:pt idx="320">
                  <c:v>86035</c:v>
                </c:pt>
                <c:pt idx="321">
                  <c:v>86044</c:v>
                </c:pt>
                <c:pt idx="322">
                  <c:v>86085</c:v>
                </c:pt>
                <c:pt idx="323">
                  <c:v>86118</c:v>
                </c:pt>
                <c:pt idx="324">
                  <c:v>86131</c:v>
                </c:pt>
                <c:pt idx="325">
                  <c:v>86171</c:v>
                </c:pt>
                <c:pt idx="326">
                  <c:v>86200</c:v>
                </c:pt>
                <c:pt idx="327">
                  <c:v>86216</c:v>
                </c:pt>
                <c:pt idx="328">
                  <c:v>86239</c:v>
                </c:pt>
                <c:pt idx="329">
                  <c:v>86284</c:v>
                </c:pt>
                <c:pt idx="330">
                  <c:v>86328</c:v>
                </c:pt>
                <c:pt idx="331">
                  <c:v>86357</c:v>
                </c:pt>
                <c:pt idx="332">
                  <c:v>86387</c:v>
                </c:pt>
                <c:pt idx="333">
                  <c:v>86422</c:v>
                </c:pt>
                <c:pt idx="334">
                  <c:v>86463</c:v>
                </c:pt>
                <c:pt idx="335">
                  <c:v>86516</c:v>
                </c:pt>
                <c:pt idx="336">
                  <c:v>86543</c:v>
                </c:pt>
                <c:pt idx="337">
                  <c:v>86564</c:v>
                </c:pt>
                <c:pt idx="338">
                  <c:v>86586</c:v>
                </c:pt>
                <c:pt idx="339">
                  <c:v>86616</c:v>
                </c:pt>
                <c:pt idx="340">
                  <c:v>86651</c:v>
                </c:pt>
                <c:pt idx="341">
                  <c:v>86678</c:v>
                </c:pt>
                <c:pt idx="342">
                  <c:v>86702</c:v>
                </c:pt>
                <c:pt idx="343">
                  <c:v>86732</c:v>
                </c:pt>
                <c:pt idx="344">
                  <c:v>86759</c:v>
                </c:pt>
                <c:pt idx="345">
                  <c:v>86782</c:v>
                </c:pt>
                <c:pt idx="346">
                  <c:v>86815</c:v>
                </c:pt>
                <c:pt idx="347">
                  <c:v>86842</c:v>
                </c:pt>
                <c:pt idx="348">
                  <c:v>86860</c:v>
                </c:pt>
                <c:pt idx="349">
                  <c:v>86868</c:v>
                </c:pt>
                <c:pt idx="350">
                  <c:v>86903</c:v>
                </c:pt>
                <c:pt idx="351">
                  <c:v>86923</c:v>
                </c:pt>
                <c:pt idx="352">
                  <c:v>86950</c:v>
                </c:pt>
                <c:pt idx="353">
                  <c:v>86993</c:v>
                </c:pt>
                <c:pt idx="354">
                  <c:v>87036</c:v>
                </c:pt>
                <c:pt idx="355">
                  <c:v>87074</c:v>
                </c:pt>
                <c:pt idx="356">
                  <c:v>87085</c:v>
                </c:pt>
                <c:pt idx="357">
                  <c:v>87112</c:v>
                </c:pt>
                <c:pt idx="358">
                  <c:v>87169</c:v>
                </c:pt>
                <c:pt idx="359">
                  <c:v>87219</c:v>
                </c:pt>
                <c:pt idx="360">
                  <c:v>87270</c:v>
                </c:pt>
                <c:pt idx="361">
                  <c:v>87327</c:v>
                </c:pt>
                <c:pt idx="362">
                  <c:v>87363</c:v>
                </c:pt>
                <c:pt idx="363">
                  <c:v>87392</c:v>
                </c:pt>
                <c:pt idx="364">
                  <c:v>87450</c:v>
                </c:pt>
                <c:pt idx="365">
                  <c:v>87557</c:v>
                </c:pt>
                <c:pt idx="366">
                  <c:v>87586</c:v>
                </c:pt>
                <c:pt idx="367">
                  <c:v>87637</c:v>
                </c:pt>
                <c:pt idx="368">
                  <c:v>87685</c:v>
                </c:pt>
                <c:pt idx="369">
                  <c:v>87737</c:v>
                </c:pt>
                <c:pt idx="370">
                  <c:v>87780</c:v>
                </c:pt>
                <c:pt idx="371">
                  <c:v>87821</c:v>
                </c:pt>
                <c:pt idx="372">
                  <c:v>87854</c:v>
                </c:pt>
                <c:pt idx="373">
                  <c:v>87893</c:v>
                </c:pt>
                <c:pt idx="374">
                  <c:v>87938</c:v>
                </c:pt>
                <c:pt idx="375">
                  <c:v>87910</c:v>
                </c:pt>
                <c:pt idx="376">
                  <c:v>87943</c:v>
                </c:pt>
                <c:pt idx="377">
                  <c:v>87971</c:v>
                </c:pt>
                <c:pt idx="378">
                  <c:v>87989</c:v>
                </c:pt>
                <c:pt idx="379">
                  <c:v>88008</c:v>
                </c:pt>
                <c:pt idx="380">
                  <c:v>88045</c:v>
                </c:pt>
                <c:pt idx="381">
                  <c:v>88098</c:v>
                </c:pt>
                <c:pt idx="382">
                  <c:v>88143</c:v>
                </c:pt>
                <c:pt idx="383">
                  <c:v>88160</c:v>
                </c:pt>
                <c:pt idx="384">
                  <c:v>88186</c:v>
                </c:pt>
                <c:pt idx="385">
                  <c:v>88218</c:v>
                </c:pt>
                <c:pt idx="386">
                  <c:v>88260</c:v>
                </c:pt>
                <c:pt idx="387">
                  <c:v>88292</c:v>
                </c:pt>
                <c:pt idx="388">
                  <c:v>88322</c:v>
                </c:pt>
                <c:pt idx="389">
                  <c:v>88358</c:v>
                </c:pt>
                <c:pt idx="390">
                  <c:v>88393</c:v>
                </c:pt>
                <c:pt idx="391">
                  <c:v>88427</c:v>
                </c:pt>
                <c:pt idx="392">
                  <c:v>88451</c:v>
                </c:pt>
                <c:pt idx="393">
                  <c:v>88461</c:v>
                </c:pt>
                <c:pt idx="394">
                  <c:v>88486</c:v>
                </c:pt>
                <c:pt idx="395">
                  <c:v>88497</c:v>
                </c:pt>
                <c:pt idx="396">
                  <c:v>88524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8F-464A-A496-7C2D75771B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@Jumeiraharabic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Sheet1!$A$2:$A$398</c:f>
              <c:numCache>
                <c:formatCode>m/d/yyyy</c:formatCode>
                <c:ptCount val="397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</c:numCache>
            </c:numRef>
          </c:cat>
          <c:val>
            <c:numRef>
              <c:f>Sheet1!$C$2:$C$398</c:f>
              <c:numCache>
                <c:formatCode>General</c:formatCode>
                <c:ptCount val="397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18F-464A-A496-7C2D75771B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069944"/>
        <c:axId val="239067320"/>
      </c:lineChart>
      <c:dateAx>
        <c:axId val="239069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067320"/>
        <c:crosses val="autoZero"/>
        <c:auto val="1"/>
        <c:lblOffset val="100"/>
        <c:baseTimeUnit val="days"/>
      </c:dateAx>
      <c:valAx>
        <c:axId val="239067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069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jumeirahgroup (Jumeirah Hotels &amp; Resorts)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Sheet1!$A$2:$A$398</c:f>
              <c:numCache>
                <c:formatCode>m/d/yyyy</c:formatCode>
                <c:ptCount val="397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</c:numCache>
            </c:numRef>
          </c:cat>
          <c:val>
            <c:numRef>
              <c:f>Sheet1!$B$2:$B$398</c:f>
              <c:numCache>
                <c:formatCode>General</c:formatCode>
                <c:ptCount val="397"/>
                <c:pt idx="0">
                  <c:v>81467</c:v>
                </c:pt>
                <c:pt idx="1">
                  <c:v>81597</c:v>
                </c:pt>
                <c:pt idx="2">
                  <c:v>81731</c:v>
                </c:pt>
                <c:pt idx="3">
                  <c:v>81872</c:v>
                </c:pt>
                <c:pt idx="4">
                  <c:v>82040</c:v>
                </c:pt>
                <c:pt idx="5">
                  <c:v>82184</c:v>
                </c:pt>
                <c:pt idx="6">
                  <c:v>82364</c:v>
                </c:pt>
                <c:pt idx="7">
                  <c:v>82522</c:v>
                </c:pt>
                <c:pt idx="8">
                  <c:v>82629</c:v>
                </c:pt>
                <c:pt idx="9">
                  <c:v>82718</c:v>
                </c:pt>
                <c:pt idx="10">
                  <c:v>82858</c:v>
                </c:pt>
                <c:pt idx="11">
                  <c:v>83018</c:v>
                </c:pt>
                <c:pt idx="12">
                  <c:v>83124</c:v>
                </c:pt>
                <c:pt idx="13">
                  <c:v>83239</c:v>
                </c:pt>
                <c:pt idx="14">
                  <c:v>83434</c:v>
                </c:pt>
                <c:pt idx="15">
                  <c:v>83517</c:v>
                </c:pt>
                <c:pt idx="16">
                  <c:v>83696</c:v>
                </c:pt>
                <c:pt idx="17">
                  <c:v>83872</c:v>
                </c:pt>
                <c:pt idx="18">
                  <c:v>84266</c:v>
                </c:pt>
                <c:pt idx="19">
                  <c:v>84448</c:v>
                </c:pt>
                <c:pt idx="20">
                  <c:v>84568</c:v>
                </c:pt>
                <c:pt idx="21">
                  <c:v>84683</c:v>
                </c:pt>
                <c:pt idx="22">
                  <c:v>84767</c:v>
                </c:pt>
                <c:pt idx="23">
                  <c:v>84951</c:v>
                </c:pt>
                <c:pt idx="24">
                  <c:v>85087</c:v>
                </c:pt>
                <c:pt idx="25">
                  <c:v>85251</c:v>
                </c:pt>
                <c:pt idx="26">
                  <c:v>85367</c:v>
                </c:pt>
                <c:pt idx="27">
                  <c:v>85481</c:v>
                </c:pt>
                <c:pt idx="28">
                  <c:v>85609</c:v>
                </c:pt>
                <c:pt idx="29">
                  <c:v>85769</c:v>
                </c:pt>
                <c:pt idx="30">
                  <c:v>85881</c:v>
                </c:pt>
                <c:pt idx="31">
                  <c:v>86011</c:v>
                </c:pt>
                <c:pt idx="32">
                  <c:v>86122</c:v>
                </c:pt>
                <c:pt idx="33">
                  <c:v>86246</c:v>
                </c:pt>
                <c:pt idx="34">
                  <c:v>86324</c:v>
                </c:pt>
                <c:pt idx="35">
                  <c:v>86366</c:v>
                </c:pt>
                <c:pt idx="36">
                  <c:v>86430</c:v>
                </c:pt>
                <c:pt idx="37">
                  <c:v>86496</c:v>
                </c:pt>
                <c:pt idx="38">
                  <c:v>86573</c:v>
                </c:pt>
                <c:pt idx="39">
                  <c:v>86629</c:v>
                </c:pt>
                <c:pt idx="40">
                  <c:v>86678</c:v>
                </c:pt>
                <c:pt idx="41">
                  <c:v>86737</c:v>
                </c:pt>
                <c:pt idx="42">
                  <c:v>86815</c:v>
                </c:pt>
                <c:pt idx="43">
                  <c:v>86888</c:v>
                </c:pt>
                <c:pt idx="44">
                  <c:v>86951</c:v>
                </c:pt>
                <c:pt idx="45">
                  <c:v>87045</c:v>
                </c:pt>
                <c:pt idx="46">
                  <c:v>87153</c:v>
                </c:pt>
                <c:pt idx="47">
                  <c:v>87240</c:v>
                </c:pt>
                <c:pt idx="48">
                  <c:v>87373</c:v>
                </c:pt>
                <c:pt idx="49">
                  <c:v>87487</c:v>
                </c:pt>
                <c:pt idx="50">
                  <c:v>87624</c:v>
                </c:pt>
                <c:pt idx="51">
                  <c:v>87707</c:v>
                </c:pt>
                <c:pt idx="52">
                  <c:v>87776</c:v>
                </c:pt>
                <c:pt idx="53">
                  <c:v>87865</c:v>
                </c:pt>
                <c:pt idx="54">
                  <c:v>87942</c:v>
                </c:pt>
                <c:pt idx="55">
                  <c:v>88012</c:v>
                </c:pt>
                <c:pt idx="56">
                  <c:v>88096</c:v>
                </c:pt>
                <c:pt idx="57">
                  <c:v>88178</c:v>
                </c:pt>
                <c:pt idx="58">
                  <c:v>88248</c:v>
                </c:pt>
                <c:pt idx="59">
                  <c:v>88329</c:v>
                </c:pt>
                <c:pt idx="60">
                  <c:v>88435</c:v>
                </c:pt>
                <c:pt idx="61">
                  <c:v>88609</c:v>
                </c:pt>
                <c:pt idx="62">
                  <c:v>88810</c:v>
                </c:pt>
                <c:pt idx="63">
                  <c:v>88953</c:v>
                </c:pt>
                <c:pt idx="64">
                  <c:v>89110</c:v>
                </c:pt>
                <c:pt idx="65">
                  <c:v>89266</c:v>
                </c:pt>
                <c:pt idx="66">
                  <c:v>89410</c:v>
                </c:pt>
                <c:pt idx="67">
                  <c:v>89565</c:v>
                </c:pt>
                <c:pt idx="68">
                  <c:v>89693</c:v>
                </c:pt>
                <c:pt idx="69">
                  <c:v>89856</c:v>
                </c:pt>
                <c:pt idx="70">
                  <c:v>89998</c:v>
                </c:pt>
                <c:pt idx="71">
                  <c:v>90170</c:v>
                </c:pt>
                <c:pt idx="72">
                  <c:v>90292</c:v>
                </c:pt>
                <c:pt idx="73">
                  <c:v>90452</c:v>
                </c:pt>
                <c:pt idx="74">
                  <c:v>90614</c:v>
                </c:pt>
                <c:pt idx="75">
                  <c:v>90803</c:v>
                </c:pt>
                <c:pt idx="76">
                  <c:v>90988</c:v>
                </c:pt>
                <c:pt idx="77">
                  <c:v>91219</c:v>
                </c:pt>
                <c:pt idx="78">
                  <c:v>91350</c:v>
                </c:pt>
                <c:pt idx="79">
                  <c:v>91497</c:v>
                </c:pt>
                <c:pt idx="80">
                  <c:v>91654</c:v>
                </c:pt>
                <c:pt idx="81">
                  <c:v>91842</c:v>
                </c:pt>
                <c:pt idx="82">
                  <c:v>92022</c:v>
                </c:pt>
                <c:pt idx="83">
                  <c:v>92169</c:v>
                </c:pt>
                <c:pt idx="84">
                  <c:v>92332</c:v>
                </c:pt>
                <c:pt idx="85">
                  <c:v>92492</c:v>
                </c:pt>
                <c:pt idx="86">
                  <c:v>92649</c:v>
                </c:pt>
                <c:pt idx="87">
                  <c:v>92848</c:v>
                </c:pt>
                <c:pt idx="88">
                  <c:v>93067</c:v>
                </c:pt>
                <c:pt idx="89">
                  <c:v>93206</c:v>
                </c:pt>
                <c:pt idx="90">
                  <c:v>93374</c:v>
                </c:pt>
                <c:pt idx="91">
                  <c:v>93570</c:v>
                </c:pt>
                <c:pt idx="92">
                  <c:v>93761</c:v>
                </c:pt>
                <c:pt idx="93">
                  <c:v>93943</c:v>
                </c:pt>
                <c:pt idx="94">
                  <c:v>94101</c:v>
                </c:pt>
                <c:pt idx="95">
                  <c:v>94252</c:v>
                </c:pt>
                <c:pt idx="96">
                  <c:v>94413</c:v>
                </c:pt>
                <c:pt idx="97">
                  <c:v>94549</c:v>
                </c:pt>
                <c:pt idx="98">
                  <c:v>94671</c:v>
                </c:pt>
                <c:pt idx="99">
                  <c:v>94782</c:v>
                </c:pt>
                <c:pt idx="100">
                  <c:v>94927</c:v>
                </c:pt>
                <c:pt idx="101">
                  <c:v>95050</c:v>
                </c:pt>
                <c:pt idx="102">
                  <c:v>95179</c:v>
                </c:pt>
                <c:pt idx="103">
                  <c:v>95289</c:v>
                </c:pt>
                <c:pt idx="104">
                  <c:v>95353</c:v>
                </c:pt>
                <c:pt idx="105">
                  <c:v>95483</c:v>
                </c:pt>
                <c:pt idx="106">
                  <c:v>95597</c:v>
                </c:pt>
                <c:pt idx="107">
                  <c:v>95714</c:v>
                </c:pt>
                <c:pt idx="108">
                  <c:v>95800</c:v>
                </c:pt>
                <c:pt idx="109">
                  <c:v>95895</c:v>
                </c:pt>
                <c:pt idx="110">
                  <c:v>96035</c:v>
                </c:pt>
                <c:pt idx="111">
                  <c:v>96166</c:v>
                </c:pt>
                <c:pt idx="112">
                  <c:v>96313</c:v>
                </c:pt>
                <c:pt idx="113">
                  <c:v>96459</c:v>
                </c:pt>
                <c:pt idx="114">
                  <c:v>96578</c:v>
                </c:pt>
                <c:pt idx="115">
                  <c:v>96726</c:v>
                </c:pt>
                <c:pt idx="116">
                  <c:v>96865</c:v>
                </c:pt>
                <c:pt idx="117">
                  <c:v>97039</c:v>
                </c:pt>
                <c:pt idx="118">
                  <c:v>97149</c:v>
                </c:pt>
                <c:pt idx="119">
                  <c:v>97345</c:v>
                </c:pt>
                <c:pt idx="120">
                  <c:v>97484</c:v>
                </c:pt>
                <c:pt idx="121">
                  <c:v>97621</c:v>
                </c:pt>
                <c:pt idx="122">
                  <c:v>97787</c:v>
                </c:pt>
                <c:pt idx="123">
                  <c:v>97972</c:v>
                </c:pt>
                <c:pt idx="124">
                  <c:v>98125</c:v>
                </c:pt>
                <c:pt idx="125">
                  <c:v>98324</c:v>
                </c:pt>
                <c:pt idx="126">
                  <c:v>98484</c:v>
                </c:pt>
                <c:pt idx="127">
                  <c:v>98630</c:v>
                </c:pt>
                <c:pt idx="128">
                  <c:v>98788</c:v>
                </c:pt>
                <c:pt idx="129">
                  <c:v>98965</c:v>
                </c:pt>
                <c:pt idx="130">
                  <c:v>99139</c:v>
                </c:pt>
                <c:pt idx="131">
                  <c:v>99336</c:v>
                </c:pt>
                <c:pt idx="132">
                  <c:v>99501</c:v>
                </c:pt>
                <c:pt idx="133">
                  <c:v>99720</c:v>
                </c:pt>
                <c:pt idx="134">
                  <c:v>99895</c:v>
                </c:pt>
                <c:pt idx="135">
                  <c:v>100023</c:v>
                </c:pt>
                <c:pt idx="136">
                  <c:v>100181</c:v>
                </c:pt>
                <c:pt idx="137">
                  <c:v>100383</c:v>
                </c:pt>
                <c:pt idx="138">
                  <c:v>100552</c:v>
                </c:pt>
                <c:pt idx="139">
                  <c:v>100699</c:v>
                </c:pt>
                <c:pt idx="140">
                  <c:v>100877</c:v>
                </c:pt>
                <c:pt idx="141">
                  <c:v>101016</c:v>
                </c:pt>
                <c:pt idx="142">
                  <c:v>101177</c:v>
                </c:pt>
                <c:pt idx="143">
                  <c:v>101312</c:v>
                </c:pt>
                <c:pt idx="144">
                  <c:v>101486</c:v>
                </c:pt>
                <c:pt idx="145">
                  <c:v>101696</c:v>
                </c:pt>
                <c:pt idx="146">
                  <c:v>101873</c:v>
                </c:pt>
                <c:pt idx="147">
                  <c:v>102036</c:v>
                </c:pt>
                <c:pt idx="148">
                  <c:v>102236</c:v>
                </c:pt>
                <c:pt idx="149">
                  <c:v>102442</c:v>
                </c:pt>
                <c:pt idx="150">
                  <c:v>102713</c:v>
                </c:pt>
                <c:pt idx="151">
                  <c:v>103023</c:v>
                </c:pt>
                <c:pt idx="152">
                  <c:v>103303</c:v>
                </c:pt>
                <c:pt idx="153">
                  <c:v>103508</c:v>
                </c:pt>
                <c:pt idx="154">
                  <c:v>103675</c:v>
                </c:pt>
                <c:pt idx="155">
                  <c:v>103765</c:v>
                </c:pt>
                <c:pt idx="156">
                  <c:v>103901</c:v>
                </c:pt>
                <c:pt idx="157">
                  <c:v>104057</c:v>
                </c:pt>
                <c:pt idx="158">
                  <c:v>104189</c:v>
                </c:pt>
                <c:pt idx="159">
                  <c:v>104369</c:v>
                </c:pt>
                <c:pt idx="160">
                  <c:v>104540</c:v>
                </c:pt>
                <c:pt idx="161">
                  <c:v>104675</c:v>
                </c:pt>
                <c:pt idx="162">
                  <c:v>104830</c:v>
                </c:pt>
                <c:pt idx="163">
                  <c:v>105049</c:v>
                </c:pt>
                <c:pt idx="164">
                  <c:v>105199</c:v>
                </c:pt>
                <c:pt idx="165">
                  <c:v>105337</c:v>
                </c:pt>
                <c:pt idx="166">
                  <c:v>105425</c:v>
                </c:pt>
                <c:pt idx="167">
                  <c:v>105530</c:v>
                </c:pt>
                <c:pt idx="168">
                  <c:v>105679</c:v>
                </c:pt>
                <c:pt idx="169">
                  <c:v>105795</c:v>
                </c:pt>
                <c:pt idx="170">
                  <c:v>105957</c:v>
                </c:pt>
                <c:pt idx="171">
                  <c:v>106125</c:v>
                </c:pt>
                <c:pt idx="172">
                  <c:v>106306</c:v>
                </c:pt>
                <c:pt idx="173">
                  <c:v>106497</c:v>
                </c:pt>
                <c:pt idx="174">
                  <c:v>106566</c:v>
                </c:pt>
                <c:pt idx="175">
                  <c:v>106630</c:v>
                </c:pt>
                <c:pt idx="176">
                  <c:v>106721</c:v>
                </c:pt>
                <c:pt idx="177">
                  <c:v>106831</c:v>
                </c:pt>
                <c:pt idx="178">
                  <c:v>106946</c:v>
                </c:pt>
                <c:pt idx="179">
                  <c:v>107050</c:v>
                </c:pt>
                <c:pt idx="180">
                  <c:v>107175</c:v>
                </c:pt>
                <c:pt idx="181">
                  <c:v>107261</c:v>
                </c:pt>
                <c:pt idx="182">
                  <c:v>107355</c:v>
                </c:pt>
                <c:pt idx="183">
                  <c:v>107452</c:v>
                </c:pt>
                <c:pt idx="184">
                  <c:v>107539</c:v>
                </c:pt>
                <c:pt idx="185">
                  <c:v>107642</c:v>
                </c:pt>
                <c:pt idx="186">
                  <c:v>107746</c:v>
                </c:pt>
                <c:pt idx="187">
                  <c:v>107813</c:v>
                </c:pt>
                <c:pt idx="188">
                  <c:v>107954</c:v>
                </c:pt>
                <c:pt idx="189">
                  <c:v>108113</c:v>
                </c:pt>
                <c:pt idx="190">
                  <c:v>108233</c:v>
                </c:pt>
                <c:pt idx="191">
                  <c:v>108327</c:v>
                </c:pt>
                <c:pt idx="192">
                  <c:v>108468</c:v>
                </c:pt>
                <c:pt idx="193">
                  <c:v>108592</c:v>
                </c:pt>
                <c:pt idx="194">
                  <c:v>108710</c:v>
                </c:pt>
                <c:pt idx="195">
                  <c:v>108810</c:v>
                </c:pt>
                <c:pt idx="196">
                  <c:v>108931</c:v>
                </c:pt>
                <c:pt idx="197">
                  <c:v>109055</c:v>
                </c:pt>
                <c:pt idx="198">
                  <c:v>109132</c:v>
                </c:pt>
                <c:pt idx="199">
                  <c:v>109231</c:v>
                </c:pt>
                <c:pt idx="200">
                  <c:v>109327</c:v>
                </c:pt>
                <c:pt idx="201">
                  <c:v>109404</c:v>
                </c:pt>
                <c:pt idx="202">
                  <c:v>109462</c:v>
                </c:pt>
                <c:pt idx="203">
                  <c:v>109579</c:v>
                </c:pt>
                <c:pt idx="204">
                  <c:v>109677</c:v>
                </c:pt>
                <c:pt idx="205">
                  <c:v>109803</c:v>
                </c:pt>
                <c:pt idx="206">
                  <c:v>109899</c:v>
                </c:pt>
                <c:pt idx="207">
                  <c:v>110013</c:v>
                </c:pt>
                <c:pt idx="208">
                  <c:v>110142</c:v>
                </c:pt>
                <c:pt idx="209">
                  <c:v>110272</c:v>
                </c:pt>
                <c:pt idx="210">
                  <c:v>110363</c:v>
                </c:pt>
                <c:pt idx="211">
                  <c:v>110471</c:v>
                </c:pt>
                <c:pt idx="212">
                  <c:v>110578</c:v>
                </c:pt>
                <c:pt idx="213">
                  <c:v>110692</c:v>
                </c:pt>
                <c:pt idx="214">
                  <c:v>110790</c:v>
                </c:pt>
                <c:pt idx="215">
                  <c:v>110928</c:v>
                </c:pt>
                <c:pt idx="216">
                  <c:v>111044</c:v>
                </c:pt>
                <c:pt idx="217">
                  <c:v>111173</c:v>
                </c:pt>
                <c:pt idx="218">
                  <c:v>111331</c:v>
                </c:pt>
                <c:pt idx="219">
                  <c:v>111493</c:v>
                </c:pt>
                <c:pt idx="220">
                  <c:v>111574</c:v>
                </c:pt>
                <c:pt idx="221">
                  <c:v>111730</c:v>
                </c:pt>
                <c:pt idx="222">
                  <c:v>111837</c:v>
                </c:pt>
                <c:pt idx="223">
                  <c:v>111962</c:v>
                </c:pt>
                <c:pt idx="224">
                  <c:v>112163</c:v>
                </c:pt>
                <c:pt idx="225">
                  <c:v>112301</c:v>
                </c:pt>
                <c:pt idx="226">
                  <c:v>112486</c:v>
                </c:pt>
                <c:pt idx="227">
                  <c:v>112651</c:v>
                </c:pt>
                <c:pt idx="228">
                  <c:v>112792</c:v>
                </c:pt>
                <c:pt idx="229">
                  <c:v>112930</c:v>
                </c:pt>
                <c:pt idx="230">
                  <c:v>113023</c:v>
                </c:pt>
                <c:pt idx="231">
                  <c:v>113149</c:v>
                </c:pt>
                <c:pt idx="232">
                  <c:v>113324</c:v>
                </c:pt>
                <c:pt idx="233">
                  <c:v>113484</c:v>
                </c:pt>
                <c:pt idx="234">
                  <c:v>113640</c:v>
                </c:pt>
                <c:pt idx="235">
                  <c:v>113826</c:v>
                </c:pt>
                <c:pt idx="236">
                  <c:v>113961</c:v>
                </c:pt>
                <c:pt idx="237">
                  <c:v>114132</c:v>
                </c:pt>
                <c:pt idx="238">
                  <c:v>114289</c:v>
                </c:pt>
                <c:pt idx="239">
                  <c:v>114455</c:v>
                </c:pt>
                <c:pt idx="240">
                  <c:v>114606</c:v>
                </c:pt>
                <c:pt idx="241">
                  <c:v>114780</c:v>
                </c:pt>
                <c:pt idx="242">
                  <c:v>114968</c:v>
                </c:pt>
                <c:pt idx="243">
                  <c:v>115101</c:v>
                </c:pt>
                <c:pt idx="244">
                  <c:v>115248</c:v>
                </c:pt>
                <c:pt idx="245">
                  <c:v>115413</c:v>
                </c:pt>
                <c:pt idx="246">
                  <c:v>115524</c:v>
                </c:pt>
                <c:pt idx="247">
                  <c:v>115627</c:v>
                </c:pt>
                <c:pt idx="248">
                  <c:v>115761</c:v>
                </c:pt>
                <c:pt idx="249">
                  <c:v>115917</c:v>
                </c:pt>
                <c:pt idx="250">
                  <c:v>116013</c:v>
                </c:pt>
                <c:pt idx="251">
                  <c:v>116119</c:v>
                </c:pt>
                <c:pt idx="252">
                  <c:v>116201</c:v>
                </c:pt>
                <c:pt idx="253">
                  <c:v>116266</c:v>
                </c:pt>
                <c:pt idx="254">
                  <c:v>116342</c:v>
                </c:pt>
                <c:pt idx="255">
                  <c:v>116435</c:v>
                </c:pt>
                <c:pt idx="256">
                  <c:v>116562</c:v>
                </c:pt>
                <c:pt idx="257">
                  <c:v>116634</c:v>
                </c:pt>
                <c:pt idx="258">
                  <c:v>116718</c:v>
                </c:pt>
                <c:pt idx="259">
                  <c:v>116782</c:v>
                </c:pt>
                <c:pt idx="260">
                  <c:v>116828</c:v>
                </c:pt>
                <c:pt idx="261">
                  <c:v>116890</c:v>
                </c:pt>
                <c:pt idx="262">
                  <c:v>116974</c:v>
                </c:pt>
                <c:pt idx="263">
                  <c:v>117028</c:v>
                </c:pt>
                <c:pt idx="264">
                  <c:v>117122</c:v>
                </c:pt>
                <c:pt idx="265">
                  <c:v>117277</c:v>
                </c:pt>
                <c:pt idx="266">
                  <c:v>117367</c:v>
                </c:pt>
                <c:pt idx="267">
                  <c:v>117441</c:v>
                </c:pt>
                <c:pt idx="268">
                  <c:v>117543</c:v>
                </c:pt>
                <c:pt idx="269">
                  <c:v>117630</c:v>
                </c:pt>
                <c:pt idx="270">
                  <c:v>117701</c:v>
                </c:pt>
                <c:pt idx="271">
                  <c:v>117798</c:v>
                </c:pt>
                <c:pt idx="272">
                  <c:v>117861</c:v>
                </c:pt>
                <c:pt idx="273">
                  <c:v>117945</c:v>
                </c:pt>
                <c:pt idx="274">
                  <c:v>118017</c:v>
                </c:pt>
                <c:pt idx="275">
                  <c:v>118193</c:v>
                </c:pt>
                <c:pt idx="276">
                  <c:v>118287</c:v>
                </c:pt>
                <c:pt idx="277">
                  <c:v>118358</c:v>
                </c:pt>
                <c:pt idx="278">
                  <c:v>118458</c:v>
                </c:pt>
                <c:pt idx="279">
                  <c:v>118582</c:v>
                </c:pt>
                <c:pt idx="280">
                  <c:v>118691</c:v>
                </c:pt>
                <c:pt idx="281">
                  <c:v>118819</c:v>
                </c:pt>
                <c:pt idx="282">
                  <c:v>118980</c:v>
                </c:pt>
                <c:pt idx="283">
                  <c:v>119111</c:v>
                </c:pt>
                <c:pt idx="284">
                  <c:v>119266</c:v>
                </c:pt>
                <c:pt idx="285">
                  <c:v>119575</c:v>
                </c:pt>
                <c:pt idx="286">
                  <c:v>119727</c:v>
                </c:pt>
                <c:pt idx="287">
                  <c:v>119885</c:v>
                </c:pt>
                <c:pt idx="288">
                  <c:v>120036</c:v>
                </c:pt>
                <c:pt idx="289">
                  <c:v>120179</c:v>
                </c:pt>
                <c:pt idx="290">
                  <c:v>120339</c:v>
                </c:pt>
                <c:pt idx="291">
                  <c:v>120445</c:v>
                </c:pt>
                <c:pt idx="292">
                  <c:v>120577</c:v>
                </c:pt>
                <c:pt idx="293">
                  <c:v>120754</c:v>
                </c:pt>
                <c:pt idx="294">
                  <c:v>120908</c:v>
                </c:pt>
                <c:pt idx="295">
                  <c:v>121025</c:v>
                </c:pt>
                <c:pt idx="296">
                  <c:v>121194</c:v>
                </c:pt>
                <c:pt idx="297">
                  <c:v>121325</c:v>
                </c:pt>
                <c:pt idx="298">
                  <c:v>121412</c:v>
                </c:pt>
                <c:pt idx="299">
                  <c:v>121521</c:v>
                </c:pt>
                <c:pt idx="300">
                  <c:v>121591</c:v>
                </c:pt>
                <c:pt idx="301">
                  <c:v>121647</c:v>
                </c:pt>
                <c:pt idx="302">
                  <c:v>121679</c:v>
                </c:pt>
                <c:pt idx="303">
                  <c:v>121741</c:v>
                </c:pt>
                <c:pt idx="304">
                  <c:v>121821</c:v>
                </c:pt>
                <c:pt idx="305">
                  <c:v>121876</c:v>
                </c:pt>
                <c:pt idx="306">
                  <c:v>121958</c:v>
                </c:pt>
                <c:pt idx="307">
                  <c:v>122040</c:v>
                </c:pt>
                <c:pt idx="308">
                  <c:v>122137</c:v>
                </c:pt>
                <c:pt idx="309">
                  <c:v>122191</c:v>
                </c:pt>
                <c:pt idx="310">
                  <c:v>122293</c:v>
                </c:pt>
                <c:pt idx="311">
                  <c:v>122417</c:v>
                </c:pt>
                <c:pt idx="312">
                  <c:v>122520</c:v>
                </c:pt>
                <c:pt idx="313">
                  <c:v>122675</c:v>
                </c:pt>
                <c:pt idx="314">
                  <c:v>122823</c:v>
                </c:pt>
                <c:pt idx="315">
                  <c:v>122973</c:v>
                </c:pt>
                <c:pt idx="316">
                  <c:v>123113</c:v>
                </c:pt>
                <c:pt idx="317">
                  <c:v>123254</c:v>
                </c:pt>
                <c:pt idx="318">
                  <c:v>123405</c:v>
                </c:pt>
                <c:pt idx="319">
                  <c:v>123561</c:v>
                </c:pt>
                <c:pt idx="320">
                  <c:v>123677</c:v>
                </c:pt>
                <c:pt idx="321">
                  <c:v>123843</c:v>
                </c:pt>
                <c:pt idx="322">
                  <c:v>124041</c:v>
                </c:pt>
                <c:pt idx="323">
                  <c:v>124174</c:v>
                </c:pt>
                <c:pt idx="324">
                  <c:v>124343</c:v>
                </c:pt>
                <c:pt idx="325">
                  <c:v>124511</c:v>
                </c:pt>
                <c:pt idx="326">
                  <c:v>124698</c:v>
                </c:pt>
                <c:pt idx="327">
                  <c:v>124835</c:v>
                </c:pt>
                <c:pt idx="328">
                  <c:v>124933</c:v>
                </c:pt>
                <c:pt idx="329">
                  <c:v>125100</c:v>
                </c:pt>
                <c:pt idx="330">
                  <c:v>125258</c:v>
                </c:pt>
                <c:pt idx="331">
                  <c:v>125467</c:v>
                </c:pt>
                <c:pt idx="332">
                  <c:v>125638</c:v>
                </c:pt>
                <c:pt idx="333">
                  <c:v>125847</c:v>
                </c:pt>
                <c:pt idx="334">
                  <c:v>126049</c:v>
                </c:pt>
                <c:pt idx="335">
                  <c:v>126251</c:v>
                </c:pt>
                <c:pt idx="336">
                  <c:v>126474</c:v>
                </c:pt>
                <c:pt idx="337">
                  <c:v>126693</c:v>
                </c:pt>
                <c:pt idx="338">
                  <c:v>126810</c:v>
                </c:pt>
                <c:pt idx="339">
                  <c:v>126986</c:v>
                </c:pt>
                <c:pt idx="340">
                  <c:v>127108</c:v>
                </c:pt>
                <c:pt idx="341">
                  <c:v>127315</c:v>
                </c:pt>
                <c:pt idx="342">
                  <c:v>127555</c:v>
                </c:pt>
                <c:pt idx="343">
                  <c:v>127784</c:v>
                </c:pt>
                <c:pt idx="344">
                  <c:v>128019</c:v>
                </c:pt>
                <c:pt idx="345">
                  <c:v>128216</c:v>
                </c:pt>
                <c:pt idx="346">
                  <c:v>128441</c:v>
                </c:pt>
                <c:pt idx="347">
                  <c:v>128606</c:v>
                </c:pt>
                <c:pt idx="348">
                  <c:v>128730</c:v>
                </c:pt>
                <c:pt idx="349">
                  <c:v>128910</c:v>
                </c:pt>
                <c:pt idx="350">
                  <c:v>129077</c:v>
                </c:pt>
                <c:pt idx="351">
                  <c:v>129221</c:v>
                </c:pt>
                <c:pt idx="352">
                  <c:v>129379</c:v>
                </c:pt>
                <c:pt idx="353">
                  <c:v>129503</c:v>
                </c:pt>
                <c:pt idx="354">
                  <c:v>129629</c:v>
                </c:pt>
                <c:pt idx="355">
                  <c:v>129757</c:v>
                </c:pt>
                <c:pt idx="356">
                  <c:v>129891</c:v>
                </c:pt>
                <c:pt idx="357">
                  <c:v>129986</c:v>
                </c:pt>
                <c:pt idx="358">
                  <c:v>130121</c:v>
                </c:pt>
                <c:pt idx="359">
                  <c:v>130281</c:v>
                </c:pt>
                <c:pt idx="360">
                  <c:v>130451</c:v>
                </c:pt>
                <c:pt idx="361">
                  <c:v>130631</c:v>
                </c:pt>
                <c:pt idx="362">
                  <c:v>130807</c:v>
                </c:pt>
                <c:pt idx="363">
                  <c:v>131018</c:v>
                </c:pt>
                <c:pt idx="364">
                  <c:v>131240</c:v>
                </c:pt>
                <c:pt idx="365">
                  <c:v>131650</c:v>
                </c:pt>
                <c:pt idx="366">
                  <c:v>131868</c:v>
                </c:pt>
                <c:pt idx="367">
                  <c:v>132041</c:v>
                </c:pt>
                <c:pt idx="368">
                  <c:v>132198</c:v>
                </c:pt>
                <c:pt idx="369">
                  <c:v>132335</c:v>
                </c:pt>
                <c:pt idx="370">
                  <c:v>132487</c:v>
                </c:pt>
                <c:pt idx="371">
                  <c:v>132617</c:v>
                </c:pt>
                <c:pt idx="372">
                  <c:v>132731</c:v>
                </c:pt>
                <c:pt idx="373">
                  <c:v>132871</c:v>
                </c:pt>
                <c:pt idx="374">
                  <c:v>133010</c:v>
                </c:pt>
                <c:pt idx="375">
                  <c:v>133160</c:v>
                </c:pt>
                <c:pt idx="376">
                  <c:v>133313</c:v>
                </c:pt>
                <c:pt idx="377">
                  <c:v>133501</c:v>
                </c:pt>
                <c:pt idx="378">
                  <c:v>133730</c:v>
                </c:pt>
                <c:pt idx="379">
                  <c:v>133934</c:v>
                </c:pt>
                <c:pt idx="380">
                  <c:v>134094</c:v>
                </c:pt>
                <c:pt idx="381">
                  <c:v>134255</c:v>
                </c:pt>
                <c:pt idx="382">
                  <c:v>134494</c:v>
                </c:pt>
                <c:pt idx="383">
                  <c:v>134639</c:v>
                </c:pt>
                <c:pt idx="384">
                  <c:v>134830</c:v>
                </c:pt>
                <c:pt idx="385">
                  <c:v>135013</c:v>
                </c:pt>
                <c:pt idx="386">
                  <c:v>135248</c:v>
                </c:pt>
                <c:pt idx="387">
                  <c:v>135456</c:v>
                </c:pt>
                <c:pt idx="388">
                  <c:v>135626</c:v>
                </c:pt>
                <c:pt idx="389">
                  <c:v>135797</c:v>
                </c:pt>
                <c:pt idx="390">
                  <c:v>135915</c:v>
                </c:pt>
                <c:pt idx="391">
                  <c:v>136042</c:v>
                </c:pt>
                <c:pt idx="392">
                  <c:v>136189</c:v>
                </c:pt>
                <c:pt idx="393">
                  <c:v>136328</c:v>
                </c:pt>
                <c:pt idx="394">
                  <c:v>136491</c:v>
                </c:pt>
                <c:pt idx="395">
                  <c:v>136601</c:v>
                </c:pt>
                <c:pt idx="396">
                  <c:v>136772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B1-469D-A9E8-D6F1EAE092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jumeirah.arabic (مجموعة جميرا)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Sheet1!$A$2:$A$398</c:f>
              <c:numCache>
                <c:formatCode>m/d/yyyy</c:formatCode>
                <c:ptCount val="397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</c:numCache>
            </c:numRef>
          </c:cat>
          <c:val>
            <c:numRef>
              <c:f>Sheet1!$C$2:$C$398</c:f>
              <c:numCache>
                <c:formatCode>General</c:formatCode>
                <c:ptCount val="397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7B1-469D-A9E8-D6F1EAE092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869032"/>
        <c:axId val="282869360"/>
      </c:lineChart>
      <c:dateAx>
        <c:axId val="282869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869360"/>
        <c:crosses val="autoZero"/>
        <c:auto val="1"/>
        <c:lblOffset val="100"/>
        <c:baseTimeUnit val="days"/>
      </c:dateAx>
      <c:valAx>
        <c:axId val="282869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869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1693E-C2ED-4274-B39F-9A4FA8B52D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Claire Jumeirah Group Fans 2017 - 2018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25509F-8408-41F1-A414-32A1810482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Jumeirah</a:t>
            </a:r>
          </a:p>
        </p:txBody>
      </p:sp>
    </p:spTree>
    <p:extLst>
      <p:ext uri="{BB962C8B-B14F-4D97-AF65-F5344CB8AC3E}">
        <p14:creationId xmlns:p14="http://schemas.microsoft.com/office/powerpoint/2010/main" val="1370888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601CB-5E6B-48DB-A314-26EFB1A3E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8DAFB8-5A73-48C6-A97A-E42F541979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30139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C0FAD6-5430-4578-BC49-F422109E28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159DDE-12AD-4B6F-92A9-FFB7E8677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74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5727C-FCA4-47D7-B8B1-4D64AFEA1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E95D6B-C1CA-4D5B-A08B-5BB14F74CF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72486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C1A1E6-8FFE-42A5-8B68-F1768DEB42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E1763A-0C3B-43A5-B5A8-D87D1E13B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3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616CA-F615-46D8-A4D7-69E0E536C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C50083-9766-4A90-B3F8-C407BD6B06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8421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105B47-A9CB-4F60-B7AA-AA3B172B60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C339A-3AEA-4EA5-89C3-7B3BF6FEF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9234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</Words>
  <Application>Microsoft Office PowerPoint</Application>
  <PresentationFormat>On-screen Show (4:3)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Claire Jumeirah Group Fans 2017 - 2018</vt:lpstr>
      <vt:lpstr>Facebook Fans Total</vt:lpstr>
      <vt:lpstr>Twitter Followers Total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Claire Jumeirah Group Fans 2017 - 2018</dc:title>
  <dc:creator>Administrator</dc:creator>
  <cp:lastModifiedBy>Administrator</cp:lastModifiedBy>
  <cp:revision>1</cp:revision>
  <dcterms:created xsi:type="dcterms:W3CDTF">2018-02-27T07:42:29Z</dcterms:created>
  <dcterms:modified xsi:type="dcterms:W3CDTF">2018-02-27T07:42:41Z</dcterms:modified>
</cp:coreProperties>
</file>