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Sheet1!$B$2:$B$32</c:f>
            </c:numRef>
          </c:val>
          <c:smooth val="0"/>
          <c:extLst>
            <c:ext xmlns:c16="http://schemas.microsoft.com/office/drawing/2014/chart" uri="{C3380CC4-5D6E-409C-BE32-E72D297353CC}">
              <c16:uniqueId val="{00000000-B836-44D5-B8FE-AB932C10FF1C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Sheet1!$C$2:$C$32</c:f>
            </c:numRef>
          </c:val>
          <c:smooth val="0"/>
          <c:extLst>
            <c:ext xmlns:c16="http://schemas.microsoft.com/office/drawing/2014/chart" uri="{C3380CC4-5D6E-409C-BE32-E72D297353CC}">
              <c16:uniqueId val="{00000001-B836-44D5-B8FE-AB932C10FF1C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Sheet1!$D$2:$D$32</c:f>
            </c:numRef>
          </c:val>
          <c:smooth val="0"/>
          <c:extLst>
            <c:ext xmlns:c16="http://schemas.microsoft.com/office/drawing/2014/chart" uri="{C3380CC4-5D6E-409C-BE32-E72D297353CC}">
              <c16:uniqueId val="{00000002-B836-44D5-B8FE-AB932C10FF1C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Sheet1!$E$2:$E$32</c:f>
            </c:numRef>
          </c:val>
          <c:smooth val="0"/>
          <c:extLst>
            <c:ext xmlns:c16="http://schemas.microsoft.com/office/drawing/2014/chart" uri="{C3380CC4-5D6E-409C-BE32-E72D297353CC}">
              <c16:uniqueId val="{00000003-B836-44D5-B8FE-AB932C10FF1C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Sheet1!$F$2:$F$32</c:f>
            </c:numRef>
          </c:val>
          <c:smooth val="0"/>
          <c:extLst>
            <c:ext xmlns:c16="http://schemas.microsoft.com/office/drawing/2014/chart" uri="{C3380CC4-5D6E-409C-BE32-E72D297353CC}">
              <c16:uniqueId val="{00000004-B836-44D5-B8FE-AB932C10FF1C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Sheet1!$G$2:$G$32</c:f>
            </c:numRef>
          </c:val>
          <c:smooth val="0"/>
          <c:extLst>
            <c:ext xmlns:c16="http://schemas.microsoft.com/office/drawing/2014/chart" uri="{C3380CC4-5D6E-409C-BE32-E72D297353CC}">
              <c16:uniqueId val="{00000005-B836-44D5-B8FE-AB932C10FF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9766496"/>
        <c:axId val="249769448"/>
      </c:lineChart>
      <c:catAx>
        <c:axId val="249766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769448"/>
        <c:crosses val="autoZero"/>
        <c:auto val="1"/>
        <c:lblAlgn val="ctr"/>
        <c:lblOffset val="100"/>
        <c:noMultiLvlLbl val="0"/>
      </c:catAx>
      <c:valAx>
        <c:axId val="249769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766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67FB55-F859-4CF7-8A9E-50C28CE7AE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Likes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CCA777B-A78F-4AEF-9253-306D4A391F3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74135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4ABF6D-99CD-4ACC-B8FA-C6994441CF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565548-6ED8-43DE-8FD1-2F23A4CB2D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935868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Average Likes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Average Likes Per Post</dc:title>
  <dc:creator>Administrator</dc:creator>
  <cp:lastModifiedBy>Administrator</cp:lastModifiedBy>
  <cp:revision>1</cp:revision>
  <dcterms:created xsi:type="dcterms:W3CDTF">2018-02-20T06:01:15Z</dcterms:created>
  <dcterms:modified xsi:type="dcterms:W3CDTF">2018-02-20T06:01:19Z</dcterms:modified>
</cp:coreProperties>
</file>