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7901C-A380-480D-8E08-D98377ECD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By Country Table | Community Share and Growth | 2. MOTORI (Fb+IG)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83FE8E-73F4-464D-AB69-087D76C050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43631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051372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890181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331569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682621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41626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388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237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148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706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526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278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916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341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517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635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335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BE0B5-6D3A-4240-AB5A-A91C64B08C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12/17/2018 - 12/23/2018</a:t>
            </a:r>
          </a:p>
        </p:txBody>
      </p:sp>
    </p:spTree>
    <p:extLst>
      <p:ext uri="{BB962C8B-B14F-4D97-AF65-F5344CB8AC3E}">
        <p14:creationId xmlns:p14="http://schemas.microsoft.com/office/powerpoint/2010/main" val="22644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BD488-9D78-4133-83B0-5752FCBBB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By Country Table | Community Share and Growth | 2. MOTORI (Fb+IG)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0FE65D-EA81-4681-AE64-40A2DD035B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559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30847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636113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634089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121485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26235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43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85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444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237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01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41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444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982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798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793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350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5AABA-3373-4510-A617-7EF404170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12/17/2018 - 12/23/2018</a:t>
            </a:r>
          </a:p>
        </p:txBody>
      </p:sp>
    </p:spTree>
    <p:extLst>
      <p:ext uri="{BB962C8B-B14F-4D97-AF65-F5344CB8AC3E}">
        <p14:creationId xmlns:p14="http://schemas.microsoft.com/office/powerpoint/2010/main" val="3355308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D350E-3E7F-4D6F-B043-C38BC9F75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By Country Table | Community Share and Growth | 2. MOTORI (Fb+IG)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AD61E7-C96D-48E5-B5E9-1A95BB6095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3002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5462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808512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922521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039611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23562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069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668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428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621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155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93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DD4E7-2292-4A62-B2EE-A4B6AECA60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12/17/2018 - 12/23/2018</a:t>
            </a:r>
          </a:p>
        </p:txBody>
      </p:sp>
    </p:spTree>
    <p:extLst>
      <p:ext uri="{BB962C8B-B14F-4D97-AF65-F5344CB8AC3E}">
        <p14:creationId xmlns:p14="http://schemas.microsoft.com/office/powerpoint/2010/main" val="23923689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282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Fan By Country Table | Community Share and Growth | 2. MOTORI (Fb+IG) - 1 of 3</vt:lpstr>
      <vt:lpstr>Fan By Country Table | Community Share and Growth | 2. MOTORI (Fb+IG) - 2 of 3</vt:lpstr>
      <vt:lpstr>Fan By Country Table | Community Share and Growth | 2. MOTORI (Fb+IG)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 By Country Table | Community Share and Growth | 2. MOTORI (Fb+IG) - 1 of 3</dc:title>
  <dc:creator>Frederik Peiniger</dc:creator>
  <cp:lastModifiedBy>Frederik Peiniger</cp:lastModifiedBy>
  <cp:revision>1</cp:revision>
  <dcterms:created xsi:type="dcterms:W3CDTF">2018-12-26T17:46:35Z</dcterms:created>
  <dcterms:modified xsi:type="dcterms:W3CDTF">2018-12-26T17:47:26Z</dcterms:modified>
</cp:coreProperties>
</file>