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BADD-5F83-4E5F-B7B2-06576C57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Facebook +Istagram Followers Count Progression | 2. MOTORI (Fb+IG)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AB1A7-11CA-4778-8CA1-DB75E3F02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048597"/>
              </p:ext>
            </p:extLst>
          </p:nvPr>
        </p:nvGraphicFramePr>
        <p:xfrm>
          <a:off x="457200" y="1731963"/>
          <a:ext cx="8229600" cy="153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28229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61107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13596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7881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527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2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1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Athena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90.373178371998 %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8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athenamotorsport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65.833603808287 %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4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53297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99195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45898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78.11%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13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2D993-CF5A-45F1-B3EE-B673C02AD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01/01/2018 - 12/26/2018</a:t>
            </a:r>
          </a:p>
        </p:txBody>
      </p:sp>
    </p:spTree>
    <p:extLst>
      <p:ext uri="{BB962C8B-B14F-4D97-AF65-F5344CB8AC3E}">
        <p14:creationId xmlns:p14="http://schemas.microsoft.com/office/powerpoint/2010/main" val="3963501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Facebook +Istagram Followers Count Progression | 2. MOTORI (Fb+IG)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Facebook +Istagram Followers Count Progression | 2. MOTORI (Fb+IG)</dc:title>
  <dc:creator>Frederik Peiniger</dc:creator>
  <cp:lastModifiedBy>Frederik Peiniger</cp:lastModifiedBy>
  <cp:revision>1</cp:revision>
  <dcterms:created xsi:type="dcterms:W3CDTF">2018-12-26T17:43:38Z</dcterms:created>
  <dcterms:modified xsi:type="dcterms:W3CDTF">2018-12-26T17:43:45Z</dcterms:modified>
</cp:coreProperties>
</file>