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7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275A7-AA16-431B-ACA3-63CA1ACECAE5}"/>
              </a:ext>
            </a:extLst>
          </p:cNvPr>
          <p:cNvSpPr>
            <a:spLocks noGrp="1"/>
          </p:cNvSpPr>
          <p:nvPr>
            <p:ph type="title"/>
          </p:nvPr>
        </p:nvSpPr>
        <p:spPr/>
        <p:txBody>
          <a:bodyPr/>
          <a:lstStyle/>
          <a:p>
            <a:r>
              <a:rPr lang="en-US"/>
              <a:t>Facebook Own Posts Table | Loacker FB - 1 of 26</a:t>
            </a:r>
          </a:p>
        </p:txBody>
      </p:sp>
      <p:graphicFrame>
        <p:nvGraphicFramePr>
          <p:cNvPr id="5" name="Table Placeholder 4">
            <a:extLst>
              <a:ext uri="{FF2B5EF4-FFF2-40B4-BE49-F238E27FC236}">
                <a16:creationId xmlns:a16="http://schemas.microsoft.com/office/drawing/2014/main" id="{9981C908-8461-492C-AC3B-4EA21456725C}"/>
              </a:ext>
            </a:extLst>
          </p:cNvPr>
          <p:cNvGraphicFramePr>
            <a:graphicFrameLocks noGrp="1"/>
          </p:cNvGraphicFramePr>
          <p:nvPr>
            <p:ph type="tbl" sz="quarter" idx="13"/>
            <p:extLst>
              <p:ext uri="{D42A27DB-BD31-4B8C-83A1-F6EECF244321}">
                <p14:modId xmlns:p14="http://schemas.microsoft.com/office/powerpoint/2010/main" val="3955456433"/>
              </p:ext>
            </p:extLst>
          </p:nvPr>
        </p:nvGraphicFramePr>
        <p:xfrm>
          <a:off x="457200" y="1731963"/>
          <a:ext cx="9452864" cy="374904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9020639"/>
                    </a:ext>
                  </a:extLst>
                </a:gridCol>
                <a:gridCol w="905256">
                  <a:extLst>
                    <a:ext uri="{9D8B030D-6E8A-4147-A177-3AD203B41FA5}">
                      <a16:colId xmlns:a16="http://schemas.microsoft.com/office/drawing/2014/main" val="557738998"/>
                    </a:ext>
                  </a:extLst>
                </a:gridCol>
                <a:gridCol w="246888">
                  <a:extLst>
                    <a:ext uri="{9D8B030D-6E8A-4147-A177-3AD203B41FA5}">
                      <a16:colId xmlns:a16="http://schemas.microsoft.com/office/drawing/2014/main" val="4033822087"/>
                    </a:ext>
                  </a:extLst>
                </a:gridCol>
                <a:gridCol w="208280">
                  <a:extLst>
                    <a:ext uri="{9D8B030D-6E8A-4147-A177-3AD203B41FA5}">
                      <a16:colId xmlns:a16="http://schemas.microsoft.com/office/drawing/2014/main" val="2039986582"/>
                    </a:ext>
                  </a:extLst>
                </a:gridCol>
                <a:gridCol w="208280">
                  <a:extLst>
                    <a:ext uri="{9D8B030D-6E8A-4147-A177-3AD203B41FA5}">
                      <a16:colId xmlns:a16="http://schemas.microsoft.com/office/drawing/2014/main" val="722887670"/>
                    </a:ext>
                  </a:extLst>
                </a:gridCol>
                <a:gridCol w="208280">
                  <a:extLst>
                    <a:ext uri="{9D8B030D-6E8A-4147-A177-3AD203B41FA5}">
                      <a16:colId xmlns:a16="http://schemas.microsoft.com/office/drawing/2014/main" val="3288325538"/>
                    </a:ext>
                  </a:extLst>
                </a:gridCol>
                <a:gridCol w="208280">
                  <a:extLst>
                    <a:ext uri="{9D8B030D-6E8A-4147-A177-3AD203B41FA5}">
                      <a16:colId xmlns:a16="http://schemas.microsoft.com/office/drawing/2014/main" val="931178441"/>
                    </a:ext>
                  </a:extLst>
                </a:gridCol>
                <a:gridCol w="208280">
                  <a:extLst>
                    <a:ext uri="{9D8B030D-6E8A-4147-A177-3AD203B41FA5}">
                      <a16:colId xmlns:a16="http://schemas.microsoft.com/office/drawing/2014/main" val="1360071728"/>
                    </a:ext>
                  </a:extLst>
                </a:gridCol>
                <a:gridCol w="208280">
                  <a:extLst>
                    <a:ext uri="{9D8B030D-6E8A-4147-A177-3AD203B41FA5}">
                      <a16:colId xmlns:a16="http://schemas.microsoft.com/office/drawing/2014/main" val="422577994"/>
                    </a:ext>
                  </a:extLst>
                </a:gridCol>
                <a:gridCol w="208280">
                  <a:extLst>
                    <a:ext uri="{9D8B030D-6E8A-4147-A177-3AD203B41FA5}">
                      <a16:colId xmlns:a16="http://schemas.microsoft.com/office/drawing/2014/main" val="177144762"/>
                    </a:ext>
                  </a:extLst>
                </a:gridCol>
                <a:gridCol w="208280">
                  <a:extLst>
                    <a:ext uri="{9D8B030D-6E8A-4147-A177-3AD203B41FA5}">
                      <a16:colId xmlns:a16="http://schemas.microsoft.com/office/drawing/2014/main" val="1026966869"/>
                    </a:ext>
                  </a:extLst>
                </a:gridCol>
                <a:gridCol w="208280">
                  <a:extLst>
                    <a:ext uri="{9D8B030D-6E8A-4147-A177-3AD203B41FA5}">
                      <a16:colId xmlns:a16="http://schemas.microsoft.com/office/drawing/2014/main" val="2327398635"/>
                    </a:ext>
                  </a:extLst>
                </a:gridCol>
                <a:gridCol w="208280">
                  <a:extLst>
                    <a:ext uri="{9D8B030D-6E8A-4147-A177-3AD203B41FA5}">
                      <a16:colId xmlns:a16="http://schemas.microsoft.com/office/drawing/2014/main" val="2075487995"/>
                    </a:ext>
                  </a:extLst>
                </a:gridCol>
                <a:gridCol w="208280">
                  <a:extLst>
                    <a:ext uri="{9D8B030D-6E8A-4147-A177-3AD203B41FA5}">
                      <a16:colId xmlns:a16="http://schemas.microsoft.com/office/drawing/2014/main" val="685230318"/>
                    </a:ext>
                  </a:extLst>
                </a:gridCol>
                <a:gridCol w="208280">
                  <a:extLst>
                    <a:ext uri="{9D8B030D-6E8A-4147-A177-3AD203B41FA5}">
                      <a16:colId xmlns:a16="http://schemas.microsoft.com/office/drawing/2014/main" val="2862883994"/>
                    </a:ext>
                  </a:extLst>
                </a:gridCol>
                <a:gridCol w="208280">
                  <a:extLst>
                    <a:ext uri="{9D8B030D-6E8A-4147-A177-3AD203B41FA5}">
                      <a16:colId xmlns:a16="http://schemas.microsoft.com/office/drawing/2014/main" val="2668206097"/>
                    </a:ext>
                  </a:extLst>
                </a:gridCol>
                <a:gridCol w="208280">
                  <a:extLst>
                    <a:ext uri="{9D8B030D-6E8A-4147-A177-3AD203B41FA5}">
                      <a16:colId xmlns:a16="http://schemas.microsoft.com/office/drawing/2014/main" val="1178202803"/>
                    </a:ext>
                  </a:extLst>
                </a:gridCol>
                <a:gridCol w="208280">
                  <a:extLst>
                    <a:ext uri="{9D8B030D-6E8A-4147-A177-3AD203B41FA5}">
                      <a16:colId xmlns:a16="http://schemas.microsoft.com/office/drawing/2014/main" val="691271598"/>
                    </a:ext>
                  </a:extLst>
                </a:gridCol>
                <a:gridCol w="208280">
                  <a:extLst>
                    <a:ext uri="{9D8B030D-6E8A-4147-A177-3AD203B41FA5}">
                      <a16:colId xmlns:a16="http://schemas.microsoft.com/office/drawing/2014/main" val="1560671163"/>
                    </a:ext>
                  </a:extLst>
                </a:gridCol>
                <a:gridCol w="208280">
                  <a:extLst>
                    <a:ext uri="{9D8B030D-6E8A-4147-A177-3AD203B41FA5}">
                      <a16:colId xmlns:a16="http://schemas.microsoft.com/office/drawing/2014/main" val="1616882906"/>
                    </a:ext>
                  </a:extLst>
                </a:gridCol>
                <a:gridCol w="208280">
                  <a:extLst>
                    <a:ext uri="{9D8B030D-6E8A-4147-A177-3AD203B41FA5}">
                      <a16:colId xmlns:a16="http://schemas.microsoft.com/office/drawing/2014/main" val="1832910262"/>
                    </a:ext>
                  </a:extLst>
                </a:gridCol>
                <a:gridCol w="208280">
                  <a:extLst>
                    <a:ext uri="{9D8B030D-6E8A-4147-A177-3AD203B41FA5}">
                      <a16:colId xmlns:a16="http://schemas.microsoft.com/office/drawing/2014/main" val="643934988"/>
                    </a:ext>
                  </a:extLst>
                </a:gridCol>
                <a:gridCol w="208280">
                  <a:extLst>
                    <a:ext uri="{9D8B030D-6E8A-4147-A177-3AD203B41FA5}">
                      <a16:colId xmlns:a16="http://schemas.microsoft.com/office/drawing/2014/main" val="586430451"/>
                    </a:ext>
                  </a:extLst>
                </a:gridCol>
                <a:gridCol w="208280">
                  <a:extLst>
                    <a:ext uri="{9D8B030D-6E8A-4147-A177-3AD203B41FA5}">
                      <a16:colId xmlns:a16="http://schemas.microsoft.com/office/drawing/2014/main" val="940717186"/>
                    </a:ext>
                  </a:extLst>
                </a:gridCol>
                <a:gridCol w="208280">
                  <a:extLst>
                    <a:ext uri="{9D8B030D-6E8A-4147-A177-3AD203B41FA5}">
                      <a16:colId xmlns:a16="http://schemas.microsoft.com/office/drawing/2014/main" val="1474524249"/>
                    </a:ext>
                  </a:extLst>
                </a:gridCol>
                <a:gridCol w="208280">
                  <a:extLst>
                    <a:ext uri="{9D8B030D-6E8A-4147-A177-3AD203B41FA5}">
                      <a16:colId xmlns:a16="http://schemas.microsoft.com/office/drawing/2014/main" val="3706112203"/>
                    </a:ext>
                  </a:extLst>
                </a:gridCol>
                <a:gridCol w="208280">
                  <a:extLst>
                    <a:ext uri="{9D8B030D-6E8A-4147-A177-3AD203B41FA5}">
                      <a16:colId xmlns:a16="http://schemas.microsoft.com/office/drawing/2014/main" val="1261037279"/>
                    </a:ext>
                  </a:extLst>
                </a:gridCol>
                <a:gridCol w="208280">
                  <a:extLst>
                    <a:ext uri="{9D8B030D-6E8A-4147-A177-3AD203B41FA5}">
                      <a16:colId xmlns:a16="http://schemas.microsoft.com/office/drawing/2014/main" val="2946639986"/>
                    </a:ext>
                  </a:extLst>
                </a:gridCol>
                <a:gridCol w="208280">
                  <a:extLst>
                    <a:ext uri="{9D8B030D-6E8A-4147-A177-3AD203B41FA5}">
                      <a16:colId xmlns:a16="http://schemas.microsoft.com/office/drawing/2014/main" val="3957420840"/>
                    </a:ext>
                  </a:extLst>
                </a:gridCol>
                <a:gridCol w="208280">
                  <a:extLst>
                    <a:ext uri="{9D8B030D-6E8A-4147-A177-3AD203B41FA5}">
                      <a16:colId xmlns:a16="http://schemas.microsoft.com/office/drawing/2014/main" val="1482495845"/>
                    </a:ext>
                  </a:extLst>
                </a:gridCol>
                <a:gridCol w="208280">
                  <a:extLst>
                    <a:ext uri="{9D8B030D-6E8A-4147-A177-3AD203B41FA5}">
                      <a16:colId xmlns:a16="http://schemas.microsoft.com/office/drawing/2014/main" val="3735484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54116574"/>
                  </a:ext>
                </a:extLst>
              </a:tr>
            </a:tbl>
          </a:graphicData>
        </a:graphic>
      </p:graphicFrame>
      <p:sp>
        <p:nvSpPr>
          <p:cNvPr id="4" name="Text Placeholder 3">
            <a:extLst>
              <a:ext uri="{FF2B5EF4-FFF2-40B4-BE49-F238E27FC236}">
                <a16:creationId xmlns:a16="http://schemas.microsoft.com/office/drawing/2014/main" id="{565C984B-66D5-4307-8C6D-CC8FCEC5881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8383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9BAE7-6D87-46D4-B478-790644939EC8}"/>
              </a:ext>
            </a:extLst>
          </p:cNvPr>
          <p:cNvSpPr>
            <a:spLocks noGrp="1"/>
          </p:cNvSpPr>
          <p:nvPr>
            <p:ph type="title"/>
          </p:nvPr>
        </p:nvSpPr>
        <p:spPr/>
        <p:txBody>
          <a:bodyPr/>
          <a:lstStyle/>
          <a:p>
            <a:r>
              <a:rPr lang="en-US"/>
              <a:t>Facebook Own Posts Table | Loacker FB - 2 of 26</a:t>
            </a:r>
          </a:p>
        </p:txBody>
      </p:sp>
      <p:graphicFrame>
        <p:nvGraphicFramePr>
          <p:cNvPr id="5" name="Table Placeholder 4">
            <a:extLst>
              <a:ext uri="{FF2B5EF4-FFF2-40B4-BE49-F238E27FC236}">
                <a16:creationId xmlns:a16="http://schemas.microsoft.com/office/drawing/2014/main" id="{A3473385-F3C6-4DA5-886C-7AD87A193BDB}"/>
              </a:ext>
            </a:extLst>
          </p:cNvPr>
          <p:cNvGraphicFramePr>
            <a:graphicFrameLocks noGrp="1"/>
          </p:cNvGraphicFramePr>
          <p:nvPr>
            <p:ph type="tbl" sz="quarter" idx="13"/>
            <p:extLst>
              <p:ext uri="{D42A27DB-BD31-4B8C-83A1-F6EECF244321}">
                <p14:modId xmlns:p14="http://schemas.microsoft.com/office/powerpoint/2010/main" val="131885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31408539"/>
                    </a:ext>
                  </a:extLst>
                </a:gridCol>
                <a:gridCol w="905256">
                  <a:extLst>
                    <a:ext uri="{9D8B030D-6E8A-4147-A177-3AD203B41FA5}">
                      <a16:colId xmlns:a16="http://schemas.microsoft.com/office/drawing/2014/main" val="1611405500"/>
                    </a:ext>
                  </a:extLst>
                </a:gridCol>
                <a:gridCol w="246888">
                  <a:extLst>
                    <a:ext uri="{9D8B030D-6E8A-4147-A177-3AD203B41FA5}">
                      <a16:colId xmlns:a16="http://schemas.microsoft.com/office/drawing/2014/main" val="3864223300"/>
                    </a:ext>
                  </a:extLst>
                </a:gridCol>
                <a:gridCol w="208280">
                  <a:extLst>
                    <a:ext uri="{9D8B030D-6E8A-4147-A177-3AD203B41FA5}">
                      <a16:colId xmlns:a16="http://schemas.microsoft.com/office/drawing/2014/main" val="2100578013"/>
                    </a:ext>
                  </a:extLst>
                </a:gridCol>
                <a:gridCol w="208280">
                  <a:extLst>
                    <a:ext uri="{9D8B030D-6E8A-4147-A177-3AD203B41FA5}">
                      <a16:colId xmlns:a16="http://schemas.microsoft.com/office/drawing/2014/main" val="2363700763"/>
                    </a:ext>
                  </a:extLst>
                </a:gridCol>
                <a:gridCol w="208280">
                  <a:extLst>
                    <a:ext uri="{9D8B030D-6E8A-4147-A177-3AD203B41FA5}">
                      <a16:colId xmlns:a16="http://schemas.microsoft.com/office/drawing/2014/main" val="3221375630"/>
                    </a:ext>
                  </a:extLst>
                </a:gridCol>
                <a:gridCol w="208280">
                  <a:extLst>
                    <a:ext uri="{9D8B030D-6E8A-4147-A177-3AD203B41FA5}">
                      <a16:colId xmlns:a16="http://schemas.microsoft.com/office/drawing/2014/main" val="614069606"/>
                    </a:ext>
                  </a:extLst>
                </a:gridCol>
                <a:gridCol w="208280">
                  <a:extLst>
                    <a:ext uri="{9D8B030D-6E8A-4147-A177-3AD203B41FA5}">
                      <a16:colId xmlns:a16="http://schemas.microsoft.com/office/drawing/2014/main" val="109553557"/>
                    </a:ext>
                  </a:extLst>
                </a:gridCol>
                <a:gridCol w="208280">
                  <a:extLst>
                    <a:ext uri="{9D8B030D-6E8A-4147-A177-3AD203B41FA5}">
                      <a16:colId xmlns:a16="http://schemas.microsoft.com/office/drawing/2014/main" val="1782786958"/>
                    </a:ext>
                  </a:extLst>
                </a:gridCol>
                <a:gridCol w="208280">
                  <a:extLst>
                    <a:ext uri="{9D8B030D-6E8A-4147-A177-3AD203B41FA5}">
                      <a16:colId xmlns:a16="http://schemas.microsoft.com/office/drawing/2014/main" val="1767175733"/>
                    </a:ext>
                  </a:extLst>
                </a:gridCol>
                <a:gridCol w="208280">
                  <a:extLst>
                    <a:ext uri="{9D8B030D-6E8A-4147-A177-3AD203B41FA5}">
                      <a16:colId xmlns:a16="http://schemas.microsoft.com/office/drawing/2014/main" val="1118185089"/>
                    </a:ext>
                  </a:extLst>
                </a:gridCol>
                <a:gridCol w="208280">
                  <a:extLst>
                    <a:ext uri="{9D8B030D-6E8A-4147-A177-3AD203B41FA5}">
                      <a16:colId xmlns:a16="http://schemas.microsoft.com/office/drawing/2014/main" val="1745005713"/>
                    </a:ext>
                  </a:extLst>
                </a:gridCol>
                <a:gridCol w="208280">
                  <a:extLst>
                    <a:ext uri="{9D8B030D-6E8A-4147-A177-3AD203B41FA5}">
                      <a16:colId xmlns:a16="http://schemas.microsoft.com/office/drawing/2014/main" val="225418362"/>
                    </a:ext>
                  </a:extLst>
                </a:gridCol>
                <a:gridCol w="208280">
                  <a:extLst>
                    <a:ext uri="{9D8B030D-6E8A-4147-A177-3AD203B41FA5}">
                      <a16:colId xmlns:a16="http://schemas.microsoft.com/office/drawing/2014/main" val="2728358614"/>
                    </a:ext>
                  </a:extLst>
                </a:gridCol>
                <a:gridCol w="208280">
                  <a:extLst>
                    <a:ext uri="{9D8B030D-6E8A-4147-A177-3AD203B41FA5}">
                      <a16:colId xmlns:a16="http://schemas.microsoft.com/office/drawing/2014/main" val="2805806915"/>
                    </a:ext>
                  </a:extLst>
                </a:gridCol>
                <a:gridCol w="208280">
                  <a:extLst>
                    <a:ext uri="{9D8B030D-6E8A-4147-A177-3AD203B41FA5}">
                      <a16:colId xmlns:a16="http://schemas.microsoft.com/office/drawing/2014/main" val="4053829756"/>
                    </a:ext>
                  </a:extLst>
                </a:gridCol>
                <a:gridCol w="208280">
                  <a:extLst>
                    <a:ext uri="{9D8B030D-6E8A-4147-A177-3AD203B41FA5}">
                      <a16:colId xmlns:a16="http://schemas.microsoft.com/office/drawing/2014/main" val="4248661247"/>
                    </a:ext>
                  </a:extLst>
                </a:gridCol>
                <a:gridCol w="208280">
                  <a:extLst>
                    <a:ext uri="{9D8B030D-6E8A-4147-A177-3AD203B41FA5}">
                      <a16:colId xmlns:a16="http://schemas.microsoft.com/office/drawing/2014/main" val="10764398"/>
                    </a:ext>
                  </a:extLst>
                </a:gridCol>
                <a:gridCol w="208280">
                  <a:extLst>
                    <a:ext uri="{9D8B030D-6E8A-4147-A177-3AD203B41FA5}">
                      <a16:colId xmlns:a16="http://schemas.microsoft.com/office/drawing/2014/main" val="1772603683"/>
                    </a:ext>
                  </a:extLst>
                </a:gridCol>
                <a:gridCol w="208280">
                  <a:extLst>
                    <a:ext uri="{9D8B030D-6E8A-4147-A177-3AD203B41FA5}">
                      <a16:colId xmlns:a16="http://schemas.microsoft.com/office/drawing/2014/main" val="2872012351"/>
                    </a:ext>
                  </a:extLst>
                </a:gridCol>
                <a:gridCol w="208280">
                  <a:extLst>
                    <a:ext uri="{9D8B030D-6E8A-4147-A177-3AD203B41FA5}">
                      <a16:colId xmlns:a16="http://schemas.microsoft.com/office/drawing/2014/main" val="770446332"/>
                    </a:ext>
                  </a:extLst>
                </a:gridCol>
                <a:gridCol w="208280">
                  <a:extLst>
                    <a:ext uri="{9D8B030D-6E8A-4147-A177-3AD203B41FA5}">
                      <a16:colId xmlns:a16="http://schemas.microsoft.com/office/drawing/2014/main" val="1862105826"/>
                    </a:ext>
                  </a:extLst>
                </a:gridCol>
                <a:gridCol w="208280">
                  <a:extLst>
                    <a:ext uri="{9D8B030D-6E8A-4147-A177-3AD203B41FA5}">
                      <a16:colId xmlns:a16="http://schemas.microsoft.com/office/drawing/2014/main" val="2439337209"/>
                    </a:ext>
                  </a:extLst>
                </a:gridCol>
                <a:gridCol w="208280">
                  <a:extLst>
                    <a:ext uri="{9D8B030D-6E8A-4147-A177-3AD203B41FA5}">
                      <a16:colId xmlns:a16="http://schemas.microsoft.com/office/drawing/2014/main" val="2140869958"/>
                    </a:ext>
                  </a:extLst>
                </a:gridCol>
                <a:gridCol w="208280">
                  <a:extLst>
                    <a:ext uri="{9D8B030D-6E8A-4147-A177-3AD203B41FA5}">
                      <a16:colId xmlns:a16="http://schemas.microsoft.com/office/drawing/2014/main" val="2835961582"/>
                    </a:ext>
                  </a:extLst>
                </a:gridCol>
                <a:gridCol w="208280">
                  <a:extLst>
                    <a:ext uri="{9D8B030D-6E8A-4147-A177-3AD203B41FA5}">
                      <a16:colId xmlns:a16="http://schemas.microsoft.com/office/drawing/2014/main" val="1395274856"/>
                    </a:ext>
                  </a:extLst>
                </a:gridCol>
                <a:gridCol w="208280">
                  <a:extLst>
                    <a:ext uri="{9D8B030D-6E8A-4147-A177-3AD203B41FA5}">
                      <a16:colId xmlns:a16="http://schemas.microsoft.com/office/drawing/2014/main" val="419158335"/>
                    </a:ext>
                  </a:extLst>
                </a:gridCol>
                <a:gridCol w="208280">
                  <a:extLst>
                    <a:ext uri="{9D8B030D-6E8A-4147-A177-3AD203B41FA5}">
                      <a16:colId xmlns:a16="http://schemas.microsoft.com/office/drawing/2014/main" val="1952890409"/>
                    </a:ext>
                  </a:extLst>
                </a:gridCol>
                <a:gridCol w="208280">
                  <a:extLst>
                    <a:ext uri="{9D8B030D-6E8A-4147-A177-3AD203B41FA5}">
                      <a16:colId xmlns:a16="http://schemas.microsoft.com/office/drawing/2014/main" val="1636136743"/>
                    </a:ext>
                  </a:extLst>
                </a:gridCol>
                <a:gridCol w="208280">
                  <a:extLst>
                    <a:ext uri="{9D8B030D-6E8A-4147-A177-3AD203B41FA5}">
                      <a16:colId xmlns:a16="http://schemas.microsoft.com/office/drawing/2014/main" val="124001207"/>
                    </a:ext>
                  </a:extLst>
                </a:gridCol>
                <a:gridCol w="208280">
                  <a:extLst>
                    <a:ext uri="{9D8B030D-6E8A-4147-A177-3AD203B41FA5}">
                      <a16:colId xmlns:a16="http://schemas.microsoft.com/office/drawing/2014/main" val="3649658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6953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INT - 2019-11-26 13:00:22</a:t>
                      </a:r>
                      <a:r>
                        <a:rPr kumimoji="0" lang="en-US" sz="1000" b="0" i="0" u="none" strike="noStrike" kern="1200" cap="none" spc="0" normalizeH="0" baseline="0" noProof="0">
                          <a:ln>
                            <a:noFill/>
                          </a:ln>
                          <a:solidFill>
                            <a:prstClr val="black"/>
                          </a:solidFill>
                          <a:effectLst/>
                          <a:uLnTx/>
                          <a:uFillTx/>
                          <a:latin typeface="+mn-lt"/>
                          <a:ea typeface="+mn-ea"/>
                          <a:cs typeface="+mn-cs"/>
                        </a:rPr>
                        <a:t>
 Discover two sides of goodness with the new Loacker Chocolate Duality: a double layer of chocolate with fragrant coffee powder and delicious crispy granules 😋
#Loacker #Duality #Coffee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https://scontent.xx.fbcdn.net/v/t1.0-9/p720x720/75258559_2314479162196805_753534454256893952_n.png?_nc_cat=103&amp;_nc_ohc=8eMVzLGWaXAAQlzzQnHLVR7oSZkvFDYGeTSIk8qs9EuS5pcty4bxVxnHA&amp;_nc_ht=scontent.xx&amp;oh=bd21889d34bd8e6afa2c8d31fd51f04e&amp;oe=5E66C6BB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3373507"/>
                  </a:ext>
                </a:extLst>
              </a:tr>
            </a:tbl>
          </a:graphicData>
        </a:graphic>
      </p:graphicFrame>
      <p:sp>
        <p:nvSpPr>
          <p:cNvPr id="4" name="Text Placeholder 3">
            <a:extLst>
              <a:ext uri="{FF2B5EF4-FFF2-40B4-BE49-F238E27FC236}">
                <a16:creationId xmlns:a16="http://schemas.microsoft.com/office/drawing/2014/main" id="{B31D34BC-A335-46D8-9764-6F701BD303E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064837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1E02E-FDED-4DC8-B75E-0EF2631DA79A}"/>
              </a:ext>
            </a:extLst>
          </p:cNvPr>
          <p:cNvSpPr>
            <a:spLocks noGrp="1"/>
          </p:cNvSpPr>
          <p:nvPr>
            <p:ph type="title"/>
          </p:nvPr>
        </p:nvSpPr>
        <p:spPr/>
        <p:txBody>
          <a:bodyPr/>
          <a:lstStyle/>
          <a:p>
            <a:r>
              <a:rPr lang="en-US"/>
              <a:t>Facebook Own Posts Table | Loacker FB - 3 of 26</a:t>
            </a:r>
          </a:p>
        </p:txBody>
      </p:sp>
      <p:graphicFrame>
        <p:nvGraphicFramePr>
          <p:cNvPr id="5" name="Table Placeholder 4">
            <a:extLst>
              <a:ext uri="{FF2B5EF4-FFF2-40B4-BE49-F238E27FC236}">
                <a16:creationId xmlns:a16="http://schemas.microsoft.com/office/drawing/2014/main" id="{575DDCB9-BEB6-435A-A4E3-F0691651DB46}"/>
              </a:ext>
            </a:extLst>
          </p:cNvPr>
          <p:cNvGraphicFramePr>
            <a:graphicFrameLocks noGrp="1"/>
          </p:cNvGraphicFramePr>
          <p:nvPr>
            <p:ph type="tbl" sz="quarter" idx="13"/>
            <p:extLst>
              <p:ext uri="{D42A27DB-BD31-4B8C-83A1-F6EECF244321}">
                <p14:modId xmlns:p14="http://schemas.microsoft.com/office/powerpoint/2010/main" val="2544387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6267212"/>
                    </a:ext>
                  </a:extLst>
                </a:gridCol>
                <a:gridCol w="905256">
                  <a:extLst>
                    <a:ext uri="{9D8B030D-6E8A-4147-A177-3AD203B41FA5}">
                      <a16:colId xmlns:a16="http://schemas.microsoft.com/office/drawing/2014/main" val="519965297"/>
                    </a:ext>
                  </a:extLst>
                </a:gridCol>
                <a:gridCol w="246888">
                  <a:extLst>
                    <a:ext uri="{9D8B030D-6E8A-4147-A177-3AD203B41FA5}">
                      <a16:colId xmlns:a16="http://schemas.microsoft.com/office/drawing/2014/main" val="873726426"/>
                    </a:ext>
                  </a:extLst>
                </a:gridCol>
                <a:gridCol w="208280">
                  <a:extLst>
                    <a:ext uri="{9D8B030D-6E8A-4147-A177-3AD203B41FA5}">
                      <a16:colId xmlns:a16="http://schemas.microsoft.com/office/drawing/2014/main" val="3055235932"/>
                    </a:ext>
                  </a:extLst>
                </a:gridCol>
                <a:gridCol w="208280">
                  <a:extLst>
                    <a:ext uri="{9D8B030D-6E8A-4147-A177-3AD203B41FA5}">
                      <a16:colId xmlns:a16="http://schemas.microsoft.com/office/drawing/2014/main" val="2114062852"/>
                    </a:ext>
                  </a:extLst>
                </a:gridCol>
                <a:gridCol w="208280">
                  <a:extLst>
                    <a:ext uri="{9D8B030D-6E8A-4147-A177-3AD203B41FA5}">
                      <a16:colId xmlns:a16="http://schemas.microsoft.com/office/drawing/2014/main" val="3434469820"/>
                    </a:ext>
                  </a:extLst>
                </a:gridCol>
                <a:gridCol w="208280">
                  <a:extLst>
                    <a:ext uri="{9D8B030D-6E8A-4147-A177-3AD203B41FA5}">
                      <a16:colId xmlns:a16="http://schemas.microsoft.com/office/drawing/2014/main" val="1696826793"/>
                    </a:ext>
                  </a:extLst>
                </a:gridCol>
                <a:gridCol w="208280">
                  <a:extLst>
                    <a:ext uri="{9D8B030D-6E8A-4147-A177-3AD203B41FA5}">
                      <a16:colId xmlns:a16="http://schemas.microsoft.com/office/drawing/2014/main" val="2367944826"/>
                    </a:ext>
                  </a:extLst>
                </a:gridCol>
                <a:gridCol w="208280">
                  <a:extLst>
                    <a:ext uri="{9D8B030D-6E8A-4147-A177-3AD203B41FA5}">
                      <a16:colId xmlns:a16="http://schemas.microsoft.com/office/drawing/2014/main" val="3452833863"/>
                    </a:ext>
                  </a:extLst>
                </a:gridCol>
                <a:gridCol w="208280">
                  <a:extLst>
                    <a:ext uri="{9D8B030D-6E8A-4147-A177-3AD203B41FA5}">
                      <a16:colId xmlns:a16="http://schemas.microsoft.com/office/drawing/2014/main" val="164014122"/>
                    </a:ext>
                  </a:extLst>
                </a:gridCol>
                <a:gridCol w="208280">
                  <a:extLst>
                    <a:ext uri="{9D8B030D-6E8A-4147-A177-3AD203B41FA5}">
                      <a16:colId xmlns:a16="http://schemas.microsoft.com/office/drawing/2014/main" val="3330774024"/>
                    </a:ext>
                  </a:extLst>
                </a:gridCol>
                <a:gridCol w="208280">
                  <a:extLst>
                    <a:ext uri="{9D8B030D-6E8A-4147-A177-3AD203B41FA5}">
                      <a16:colId xmlns:a16="http://schemas.microsoft.com/office/drawing/2014/main" val="773201814"/>
                    </a:ext>
                  </a:extLst>
                </a:gridCol>
                <a:gridCol w="208280">
                  <a:extLst>
                    <a:ext uri="{9D8B030D-6E8A-4147-A177-3AD203B41FA5}">
                      <a16:colId xmlns:a16="http://schemas.microsoft.com/office/drawing/2014/main" val="2079831352"/>
                    </a:ext>
                  </a:extLst>
                </a:gridCol>
                <a:gridCol w="208280">
                  <a:extLst>
                    <a:ext uri="{9D8B030D-6E8A-4147-A177-3AD203B41FA5}">
                      <a16:colId xmlns:a16="http://schemas.microsoft.com/office/drawing/2014/main" val="2193531275"/>
                    </a:ext>
                  </a:extLst>
                </a:gridCol>
                <a:gridCol w="208280">
                  <a:extLst>
                    <a:ext uri="{9D8B030D-6E8A-4147-A177-3AD203B41FA5}">
                      <a16:colId xmlns:a16="http://schemas.microsoft.com/office/drawing/2014/main" val="1381082896"/>
                    </a:ext>
                  </a:extLst>
                </a:gridCol>
                <a:gridCol w="208280">
                  <a:extLst>
                    <a:ext uri="{9D8B030D-6E8A-4147-A177-3AD203B41FA5}">
                      <a16:colId xmlns:a16="http://schemas.microsoft.com/office/drawing/2014/main" val="102175146"/>
                    </a:ext>
                  </a:extLst>
                </a:gridCol>
                <a:gridCol w="208280">
                  <a:extLst>
                    <a:ext uri="{9D8B030D-6E8A-4147-A177-3AD203B41FA5}">
                      <a16:colId xmlns:a16="http://schemas.microsoft.com/office/drawing/2014/main" val="3713964735"/>
                    </a:ext>
                  </a:extLst>
                </a:gridCol>
                <a:gridCol w="208280">
                  <a:extLst>
                    <a:ext uri="{9D8B030D-6E8A-4147-A177-3AD203B41FA5}">
                      <a16:colId xmlns:a16="http://schemas.microsoft.com/office/drawing/2014/main" val="2457900943"/>
                    </a:ext>
                  </a:extLst>
                </a:gridCol>
                <a:gridCol w="208280">
                  <a:extLst>
                    <a:ext uri="{9D8B030D-6E8A-4147-A177-3AD203B41FA5}">
                      <a16:colId xmlns:a16="http://schemas.microsoft.com/office/drawing/2014/main" val="4267023475"/>
                    </a:ext>
                  </a:extLst>
                </a:gridCol>
                <a:gridCol w="208280">
                  <a:extLst>
                    <a:ext uri="{9D8B030D-6E8A-4147-A177-3AD203B41FA5}">
                      <a16:colId xmlns:a16="http://schemas.microsoft.com/office/drawing/2014/main" val="3499161151"/>
                    </a:ext>
                  </a:extLst>
                </a:gridCol>
                <a:gridCol w="208280">
                  <a:extLst>
                    <a:ext uri="{9D8B030D-6E8A-4147-A177-3AD203B41FA5}">
                      <a16:colId xmlns:a16="http://schemas.microsoft.com/office/drawing/2014/main" val="484059324"/>
                    </a:ext>
                  </a:extLst>
                </a:gridCol>
                <a:gridCol w="208280">
                  <a:extLst>
                    <a:ext uri="{9D8B030D-6E8A-4147-A177-3AD203B41FA5}">
                      <a16:colId xmlns:a16="http://schemas.microsoft.com/office/drawing/2014/main" val="994881505"/>
                    </a:ext>
                  </a:extLst>
                </a:gridCol>
                <a:gridCol w="208280">
                  <a:extLst>
                    <a:ext uri="{9D8B030D-6E8A-4147-A177-3AD203B41FA5}">
                      <a16:colId xmlns:a16="http://schemas.microsoft.com/office/drawing/2014/main" val="1903757734"/>
                    </a:ext>
                  </a:extLst>
                </a:gridCol>
                <a:gridCol w="208280">
                  <a:extLst>
                    <a:ext uri="{9D8B030D-6E8A-4147-A177-3AD203B41FA5}">
                      <a16:colId xmlns:a16="http://schemas.microsoft.com/office/drawing/2014/main" val="3199123215"/>
                    </a:ext>
                  </a:extLst>
                </a:gridCol>
                <a:gridCol w="208280">
                  <a:extLst>
                    <a:ext uri="{9D8B030D-6E8A-4147-A177-3AD203B41FA5}">
                      <a16:colId xmlns:a16="http://schemas.microsoft.com/office/drawing/2014/main" val="819951188"/>
                    </a:ext>
                  </a:extLst>
                </a:gridCol>
                <a:gridCol w="208280">
                  <a:extLst>
                    <a:ext uri="{9D8B030D-6E8A-4147-A177-3AD203B41FA5}">
                      <a16:colId xmlns:a16="http://schemas.microsoft.com/office/drawing/2014/main" val="1790353265"/>
                    </a:ext>
                  </a:extLst>
                </a:gridCol>
                <a:gridCol w="208280">
                  <a:extLst>
                    <a:ext uri="{9D8B030D-6E8A-4147-A177-3AD203B41FA5}">
                      <a16:colId xmlns:a16="http://schemas.microsoft.com/office/drawing/2014/main" val="2210824058"/>
                    </a:ext>
                  </a:extLst>
                </a:gridCol>
                <a:gridCol w="208280">
                  <a:extLst>
                    <a:ext uri="{9D8B030D-6E8A-4147-A177-3AD203B41FA5}">
                      <a16:colId xmlns:a16="http://schemas.microsoft.com/office/drawing/2014/main" val="4040613841"/>
                    </a:ext>
                  </a:extLst>
                </a:gridCol>
                <a:gridCol w="208280">
                  <a:extLst>
                    <a:ext uri="{9D8B030D-6E8A-4147-A177-3AD203B41FA5}">
                      <a16:colId xmlns:a16="http://schemas.microsoft.com/office/drawing/2014/main" val="233879641"/>
                    </a:ext>
                  </a:extLst>
                </a:gridCol>
                <a:gridCol w="208280">
                  <a:extLst>
                    <a:ext uri="{9D8B030D-6E8A-4147-A177-3AD203B41FA5}">
                      <a16:colId xmlns:a16="http://schemas.microsoft.com/office/drawing/2014/main" val="1615895564"/>
                    </a:ext>
                  </a:extLst>
                </a:gridCol>
                <a:gridCol w="208280">
                  <a:extLst>
                    <a:ext uri="{9D8B030D-6E8A-4147-A177-3AD203B41FA5}">
                      <a16:colId xmlns:a16="http://schemas.microsoft.com/office/drawing/2014/main" val="295238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8263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INT - 2019-11-21 08:00:00</a:t>
                      </a:r>
                      <a:r>
                        <a:rPr kumimoji="0" lang="en-US" sz="1000" b="0" i="0" u="none" strike="noStrike" kern="1200" cap="none" spc="0" normalizeH="0" baseline="0" noProof="0">
                          <a:ln>
                            <a:noFill/>
                          </a:ln>
                          <a:solidFill>
                            <a:prstClr val="black"/>
                          </a:solidFill>
                          <a:effectLst/>
                          <a:uLnTx/>
                          <a:uFillTx/>
                          <a:latin typeface="+mn-lt"/>
                          <a:ea typeface="+mn-ea"/>
                          <a:cs typeface="+mn-cs"/>
                        </a:rPr>
                        <a:t>
 Share the most delicious spell ever 🔮
#Loacker #PureGoodness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https://scontent.xx.fbcdn.net/v/t15.5256-10/p720x720/71223849_558809311619954_2969035450624245760_n.jpg?_nc_cat=109&amp;_nc_ohc=EuLcqOiw2fkAQmxz9DkrVA_LPXlOyWB4psRW5KPrgr7WRA6Jh47kiL1Qg&amp;_nc_ht=scontent.xx&amp;oh=abcd1c14d86692ed2589fb31dca5a321&amp;oe=5E826AB3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12/08/2019 18:25:01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1894997"/>
                  </a:ext>
                </a:extLst>
              </a:tr>
            </a:tbl>
          </a:graphicData>
        </a:graphic>
      </p:graphicFrame>
      <p:sp>
        <p:nvSpPr>
          <p:cNvPr id="4" name="Text Placeholder 3">
            <a:extLst>
              <a:ext uri="{FF2B5EF4-FFF2-40B4-BE49-F238E27FC236}">
                <a16:creationId xmlns:a16="http://schemas.microsoft.com/office/drawing/2014/main" id="{4C759B80-87FD-4B1E-A937-9ABFD98B04F5}"/>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59046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64A0-1A67-4CA3-B00B-A58AE55C7B17}"/>
              </a:ext>
            </a:extLst>
          </p:cNvPr>
          <p:cNvSpPr>
            <a:spLocks noGrp="1"/>
          </p:cNvSpPr>
          <p:nvPr>
            <p:ph type="title"/>
          </p:nvPr>
        </p:nvSpPr>
        <p:spPr/>
        <p:txBody>
          <a:bodyPr/>
          <a:lstStyle/>
          <a:p>
            <a:r>
              <a:rPr lang="en-US"/>
              <a:t>Facebook Own Posts Table | Loacker FB - 4 of 26</a:t>
            </a:r>
          </a:p>
        </p:txBody>
      </p:sp>
      <p:graphicFrame>
        <p:nvGraphicFramePr>
          <p:cNvPr id="5" name="Table Placeholder 4">
            <a:extLst>
              <a:ext uri="{FF2B5EF4-FFF2-40B4-BE49-F238E27FC236}">
                <a16:creationId xmlns:a16="http://schemas.microsoft.com/office/drawing/2014/main" id="{27A8DFC3-303E-4385-A8CD-4F6C3EBEC5EC}"/>
              </a:ext>
            </a:extLst>
          </p:cNvPr>
          <p:cNvGraphicFramePr>
            <a:graphicFrameLocks noGrp="1"/>
          </p:cNvGraphicFramePr>
          <p:nvPr>
            <p:ph type="tbl" sz="quarter" idx="13"/>
            <p:extLst>
              <p:ext uri="{D42A27DB-BD31-4B8C-83A1-F6EECF244321}">
                <p14:modId xmlns:p14="http://schemas.microsoft.com/office/powerpoint/2010/main" val="1032356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1615862"/>
                    </a:ext>
                  </a:extLst>
                </a:gridCol>
                <a:gridCol w="905256">
                  <a:extLst>
                    <a:ext uri="{9D8B030D-6E8A-4147-A177-3AD203B41FA5}">
                      <a16:colId xmlns:a16="http://schemas.microsoft.com/office/drawing/2014/main" val="3291313307"/>
                    </a:ext>
                  </a:extLst>
                </a:gridCol>
                <a:gridCol w="246888">
                  <a:extLst>
                    <a:ext uri="{9D8B030D-6E8A-4147-A177-3AD203B41FA5}">
                      <a16:colId xmlns:a16="http://schemas.microsoft.com/office/drawing/2014/main" val="1154206654"/>
                    </a:ext>
                  </a:extLst>
                </a:gridCol>
                <a:gridCol w="208280">
                  <a:extLst>
                    <a:ext uri="{9D8B030D-6E8A-4147-A177-3AD203B41FA5}">
                      <a16:colId xmlns:a16="http://schemas.microsoft.com/office/drawing/2014/main" val="690412788"/>
                    </a:ext>
                  </a:extLst>
                </a:gridCol>
                <a:gridCol w="208280">
                  <a:extLst>
                    <a:ext uri="{9D8B030D-6E8A-4147-A177-3AD203B41FA5}">
                      <a16:colId xmlns:a16="http://schemas.microsoft.com/office/drawing/2014/main" val="294577052"/>
                    </a:ext>
                  </a:extLst>
                </a:gridCol>
                <a:gridCol w="208280">
                  <a:extLst>
                    <a:ext uri="{9D8B030D-6E8A-4147-A177-3AD203B41FA5}">
                      <a16:colId xmlns:a16="http://schemas.microsoft.com/office/drawing/2014/main" val="690454551"/>
                    </a:ext>
                  </a:extLst>
                </a:gridCol>
                <a:gridCol w="208280">
                  <a:extLst>
                    <a:ext uri="{9D8B030D-6E8A-4147-A177-3AD203B41FA5}">
                      <a16:colId xmlns:a16="http://schemas.microsoft.com/office/drawing/2014/main" val="3097935747"/>
                    </a:ext>
                  </a:extLst>
                </a:gridCol>
                <a:gridCol w="208280">
                  <a:extLst>
                    <a:ext uri="{9D8B030D-6E8A-4147-A177-3AD203B41FA5}">
                      <a16:colId xmlns:a16="http://schemas.microsoft.com/office/drawing/2014/main" val="2549987284"/>
                    </a:ext>
                  </a:extLst>
                </a:gridCol>
                <a:gridCol w="208280">
                  <a:extLst>
                    <a:ext uri="{9D8B030D-6E8A-4147-A177-3AD203B41FA5}">
                      <a16:colId xmlns:a16="http://schemas.microsoft.com/office/drawing/2014/main" val="3650351814"/>
                    </a:ext>
                  </a:extLst>
                </a:gridCol>
                <a:gridCol w="208280">
                  <a:extLst>
                    <a:ext uri="{9D8B030D-6E8A-4147-A177-3AD203B41FA5}">
                      <a16:colId xmlns:a16="http://schemas.microsoft.com/office/drawing/2014/main" val="2345414201"/>
                    </a:ext>
                  </a:extLst>
                </a:gridCol>
                <a:gridCol w="208280">
                  <a:extLst>
                    <a:ext uri="{9D8B030D-6E8A-4147-A177-3AD203B41FA5}">
                      <a16:colId xmlns:a16="http://schemas.microsoft.com/office/drawing/2014/main" val="588457772"/>
                    </a:ext>
                  </a:extLst>
                </a:gridCol>
                <a:gridCol w="208280">
                  <a:extLst>
                    <a:ext uri="{9D8B030D-6E8A-4147-A177-3AD203B41FA5}">
                      <a16:colId xmlns:a16="http://schemas.microsoft.com/office/drawing/2014/main" val="3527604642"/>
                    </a:ext>
                  </a:extLst>
                </a:gridCol>
                <a:gridCol w="208280">
                  <a:extLst>
                    <a:ext uri="{9D8B030D-6E8A-4147-A177-3AD203B41FA5}">
                      <a16:colId xmlns:a16="http://schemas.microsoft.com/office/drawing/2014/main" val="4005955888"/>
                    </a:ext>
                  </a:extLst>
                </a:gridCol>
                <a:gridCol w="208280">
                  <a:extLst>
                    <a:ext uri="{9D8B030D-6E8A-4147-A177-3AD203B41FA5}">
                      <a16:colId xmlns:a16="http://schemas.microsoft.com/office/drawing/2014/main" val="742932506"/>
                    </a:ext>
                  </a:extLst>
                </a:gridCol>
                <a:gridCol w="208280">
                  <a:extLst>
                    <a:ext uri="{9D8B030D-6E8A-4147-A177-3AD203B41FA5}">
                      <a16:colId xmlns:a16="http://schemas.microsoft.com/office/drawing/2014/main" val="3475832327"/>
                    </a:ext>
                  </a:extLst>
                </a:gridCol>
                <a:gridCol w="208280">
                  <a:extLst>
                    <a:ext uri="{9D8B030D-6E8A-4147-A177-3AD203B41FA5}">
                      <a16:colId xmlns:a16="http://schemas.microsoft.com/office/drawing/2014/main" val="1209592356"/>
                    </a:ext>
                  </a:extLst>
                </a:gridCol>
                <a:gridCol w="208280">
                  <a:extLst>
                    <a:ext uri="{9D8B030D-6E8A-4147-A177-3AD203B41FA5}">
                      <a16:colId xmlns:a16="http://schemas.microsoft.com/office/drawing/2014/main" val="2536531867"/>
                    </a:ext>
                  </a:extLst>
                </a:gridCol>
                <a:gridCol w="208280">
                  <a:extLst>
                    <a:ext uri="{9D8B030D-6E8A-4147-A177-3AD203B41FA5}">
                      <a16:colId xmlns:a16="http://schemas.microsoft.com/office/drawing/2014/main" val="4039026496"/>
                    </a:ext>
                  </a:extLst>
                </a:gridCol>
                <a:gridCol w="208280">
                  <a:extLst>
                    <a:ext uri="{9D8B030D-6E8A-4147-A177-3AD203B41FA5}">
                      <a16:colId xmlns:a16="http://schemas.microsoft.com/office/drawing/2014/main" val="3518260423"/>
                    </a:ext>
                  </a:extLst>
                </a:gridCol>
                <a:gridCol w="208280">
                  <a:extLst>
                    <a:ext uri="{9D8B030D-6E8A-4147-A177-3AD203B41FA5}">
                      <a16:colId xmlns:a16="http://schemas.microsoft.com/office/drawing/2014/main" val="116832474"/>
                    </a:ext>
                  </a:extLst>
                </a:gridCol>
                <a:gridCol w="208280">
                  <a:extLst>
                    <a:ext uri="{9D8B030D-6E8A-4147-A177-3AD203B41FA5}">
                      <a16:colId xmlns:a16="http://schemas.microsoft.com/office/drawing/2014/main" val="81110694"/>
                    </a:ext>
                  </a:extLst>
                </a:gridCol>
                <a:gridCol w="208280">
                  <a:extLst>
                    <a:ext uri="{9D8B030D-6E8A-4147-A177-3AD203B41FA5}">
                      <a16:colId xmlns:a16="http://schemas.microsoft.com/office/drawing/2014/main" val="1825869700"/>
                    </a:ext>
                  </a:extLst>
                </a:gridCol>
                <a:gridCol w="208280">
                  <a:extLst>
                    <a:ext uri="{9D8B030D-6E8A-4147-A177-3AD203B41FA5}">
                      <a16:colId xmlns:a16="http://schemas.microsoft.com/office/drawing/2014/main" val="2056375857"/>
                    </a:ext>
                  </a:extLst>
                </a:gridCol>
                <a:gridCol w="208280">
                  <a:extLst>
                    <a:ext uri="{9D8B030D-6E8A-4147-A177-3AD203B41FA5}">
                      <a16:colId xmlns:a16="http://schemas.microsoft.com/office/drawing/2014/main" val="3641400413"/>
                    </a:ext>
                  </a:extLst>
                </a:gridCol>
                <a:gridCol w="208280">
                  <a:extLst>
                    <a:ext uri="{9D8B030D-6E8A-4147-A177-3AD203B41FA5}">
                      <a16:colId xmlns:a16="http://schemas.microsoft.com/office/drawing/2014/main" val="389556455"/>
                    </a:ext>
                  </a:extLst>
                </a:gridCol>
                <a:gridCol w="208280">
                  <a:extLst>
                    <a:ext uri="{9D8B030D-6E8A-4147-A177-3AD203B41FA5}">
                      <a16:colId xmlns:a16="http://schemas.microsoft.com/office/drawing/2014/main" val="3099867522"/>
                    </a:ext>
                  </a:extLst>
                </a:gridCol>
                <a:gridCol w="208280">
                  <a:extLst>
                    <a:ext uri="{9D8B030D-6E8A-4147-A177-3AD203B41FA5}">
                      <a16:colId xmlns:a16="http://schemas.microsoft.com/office/drawing/2014/main" val="193345193"/>
                    </a:ext>
                  </a:extLst>
                </a:gridCol>
                <a:gridCol w="208280">
                  <a:extLst>
                    <a:ext uri="{9D8B030D-6E8A-4147-A177-3AD203B41FA5}">
                      <a16:colId xmlns:a16="http://schemas.microsoft.com/office/drawing/2014/main" val="2503669599"/>
                    </a:ext>
                  </a:extLst>
                </a:gridCol>
                <a:gridCol w="208280">
                  <a:extLst>
                    <a:ext uri="{9D8B030D-6E8A-4147-A177-3AD203B41FA5}">
                      <a16:colId xmlns:a16="http://schemas.microsoft.com/office/drawing/2014/main" val="1448673695"/>
                    </a:ext>
                  </a:extLst>
                </a:gridCol>
                <a:gridCol w="208280">
                  <a:extLst>
                    <a:ext uri="{9D8B030D-6E8A-4147-A177-3AD203B41FA5}">
                      <a16:colId xmlns:a16="http://schemas.microsoft.com/office/drawing/2014/main" val="316353045"/>
                    </a:ext>
                  </a:extLst>
                </a:gridCol>
                <a:gridCol w="208280">
                  <a:extLst>
                    <a:ext uri="{9D8B030D-6E8A-4147-A177-3AD203B41FA5}">
                      <a16:colId xmlns:a16="http://schemas.microsoft.com/office/drawing/2014/main" val="220238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3494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ARABIA - 2019-11-11 09:53:31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وصفة الشيف علي غزاوي الشهية لدكواز جوز الهند مع المناجو باستخدام الباستيشيريا من لواكر
</a:t>
                      </a:r>
                      <a:r>
                        <a:rPr kumimoji="0" lang="en-US" sz="1000" b="0" i="0" u="none" strike="noStrike" kern="1200" cap="none" spc="0" normalizeH="0" baseline="0" noProof="0">
                          <a:ln>
                            <a:noFill/>
                          </a:ln>
                          <a:solidFill>
                            <a:prstClr val="black"/>
                          </a:solidFill>
                          <a:effectLst/>
                          <a:uLnTx/>
                          <a:uFillTx/>
                          <a:latin typeface="+mn-lt"/>
                          <a:ea typeface="+mn-ea"/>
                          <a:cs typeface="+mn-cs"/>
                        </a:rPr>
                        <a:t>Chef Ali Ghzawi preparing the tastiest Dacquoise using Loackers Gran Pasticceria Coconut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https://scontent.xx.fbcdn.net/v/t15.5256-10/71680815_434082497190139_761057802440409088_n.jpg?_nc_cat=102&amp;_nc_ohc=ljR1w4Sc198AQkX2ZcyLH3RxNTYJ2JGauux1fzC1p-DhpTP3INkh65Z8A&amp;_nc_ht=scontent.xx&amp;oh=35fb4b4211d3aba0a529df6d5e29c216&amp;oe=5E7E6205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49376312"/>
                  </a:ext>
                </a:extLst>
              </a:tr>
            </a:tbl>
          </a:graphicData>
        </a:graphic>
      </p:graphicFrame>
      <p:sp>
        <p:nvSpPr>
          <p:cNvPr id="4" name="Text Placeholder 3">
            <a:extLst>
              <a:ext uri="{FF2B5EF4-FFF2-40B4-BE49-F238E27FC236}">
                <a16:creationId xmlns:a16="http://schemas.microsoft.com/office/drawing/2014/main" id="{4099DAA7-4D5B-44AD-8A76-5C039EE6F9E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826355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6357D-83C0-411F-9811-D0CB64EAF158}"/>
              </a:ext>
            </a:extLst>
          </p:cNvPr>
          <p:cNvSpPr>
            <a:spLocks noGrp="1"/>
          </p:cNvSpPr>
          <p:nvPr>
            <p:ph type="title"/>
          </p:nvPr>
        </p:nvSpPr>
        <p:spPr/>
        <p:txBody>
          <a:bodyPr/>
          <a:lstStyle/>
          <a:p>
            <a:r>
              <a:rPr lang="en-US"/>
              <a:t>Facebook Own Posts Table | Loacker FB - 5 of 26</a:t>
            </a:r>
          </a:p>
        </p:txBody>
      </p:sp>
      <p:graphicFrame>
        <p:nvGraphicFramePr>
          <p:cNvPr id="5" name="Table Placeholder 4">
            <a:extLst>
              <a:ext uri="{FF2B5EF4-FFF2-40B4-BE49-F238E27FC236}">
                <a16:creationId xmlns:a16="http://schemas.microsoft.com/office/drawing/2014/main" id="{3B3501A6-E10D-47E1-83E7-5C8346FBC506}"/>
              </a:ext>
            </a:extLst>
          </p:cNvPr>
          <p:cNvGraphicFramePr>
            <a:graphicFrameLocks noGrp="1"/>
          </p:cNvGraphicFramePr>
          <p:nvPr>
            <p:ph type="tbl" sz="quarter" idx="13"/>
            <p:extLst>
              <p:ext uri="{D42A27DB-BD31-4B8C-83A1-F6EECF244321}">
                <p14:modId xmlns:p14="http://schemas.microsoft.com/office/powerpoint/2010/main" val="2799852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1222292"/>
                    </a:ext>
                  </a:extLst>
                </a:gridCol>
                <a:gridCol w="905256">
                  <a:extLst>
                    <a:ext uri="{9D8B030D-6E8A-4147-A177-3AD203B41FA5}">
                      <a16:colId xmlns:a16="http://schemas.microsoft.com/office/drawing/2014/main" val="3129812472"/>
                    </a:ext>
                  </a:extLst>
                </a:gridCol>
                <a:gridCol w="246888">
                  <a:extLst>
                    <a:ext uri="{9D8B030D-6E8A-4147-A177-3AD203B41FA5}">
                      <a16:colId xmlns:a16="http://schemas.microsoft.com/office/drawing/2014/main" val="2789373192"/>
                    </a:ext>
                  </a:extLst>
                </a:gridCol>
                <a:gridCol w="208280">
                  <a:extLst>
                    <a:ext uri="{9D8B030D-6E8A-4147-A177-3AD203B41FA5}">
                      <a16:colId xmlns:a16="http://schemas.microsoft.com/office/drawing/2014/main" val="1319192201"/>
                    </a:ext>
                  </a:extLst>
                </a:gridCol>
                <a:gridCol w="208280">
                  <a:extLst>
                    <a:ext uri="{9D8B030D-6E8A-4147-A177-3AD203B41FA5}">
                      <a16:colId xmlns:a16="http://schemas.microsoft.com/office/drawing/2014/main" val="1014945849"/>
                    </a:ext>
                  </a:extLst>
                </a:gridCol>
                <a:gridCol w="208280">
                  <a:extLst>
                    <a:ext uri="{9D8B030D-6E8A-4147-A177-3AD203B41FA5}">
                      <a16:colId xmlns:a16="http://schemas.microsoft.com/office/drawing/2014/main" val="941079844"/>
                    </a:ext>
                  </a:extLst>
                </a:gridCol>
                <a:gridCol w="208280">
                  <a:extLst>
                    <a:ext uri="{9D8B030D-6E8A-4147-A177-3AD203B41FA5}">
                      <a16:colId xmlns:a16="http://schemas.microsoft.com/office/drawing/2014/main" val="2294414148"/>
                    </a:ext>
                  </a:extLst>
                </a:gridCol>
                <a:gridCol w="208280">
                  <a:extLst>
                    <a:ext uri="{9D8B030D-6E8A-4147-A177-3AD203B41FA5}">
                      <a16:colId xmlns:a16="http://schemas.microsoft.com/office/drawing/2014/main" val="1772355587"/>
                    </a:ext>
                  </a:extLst>
                </a:gridCol>
                <a:gridCol w="208280">
                  <a:extLst>
                    <a:ext uri="{9D8B030D-6E8A-4147-A177-3AD203B41FA5}">
                      <a16:colId xmlns:a16="http://schemas.microsoft.com/office/drawing/2014/main" val="1925510967"/>
                    </a:ext>
                  </a:extLst>
                </a:gridCol>
                <a:gridCol w="208280">
                  <a:extLst>
                    <a:ext uri="{9D8B030D-6E8A-4147-A177-3AD203B41FA5}">
                      <a16:colId xmlns:a16="http://schemas.microsoft.com/office/drawing/2014/main" val="3646378257"/>
                    </a:ext>
                  </a:extLst>
                </a:gridCol>
                <a:gridCol w="208280">
                  <a:extLst>
                    <a:ext uri="{9D8B030D-6E8A-4147-A177-3AD203B41FA5}">
                      <a16:colId xmlns:a16="http://schemas.microsoft.com/office/drawing/2014/main" val="1863086749"/>
                    </a:ext>
                  </a:extLst>
                </a:gridCol>
                <a:gridCol w="208280">
                  <a:extLst>
                    <a:ext uri="{9D8B030D-6E8A-4147-A177-3AD203B41FA5}">
                      <a16:colId xmlns:a16="http://schemas.microsoft.com/office/drawing/2014/main" val="3990104803"/>
                    </a:ext>
                  </a:extLst>
                </a:gridCol>
                <a:gridCol w="208280">
                  <a:extLst>
                    <a:ext uri="{9D8B030D-6E8A-4147-A177-3AD203B41FA5}">
                      <a16:colId xmlns:a16="http://schemas.microsoft.com/office/drawing/2014/main" val="2981454567"/>
                    </a:ext>
                  </a:extLst>
                </a:gridCol>
                <a:gridCol w="208280">
                  <a:extLst>
                    <a:ext uri="{9D8B030D-6E8A-4147-A177-3AD203B41FA5}">
                      <a16:colId xmlns:a16="http://schemas.microsoft.com/office/drawing/2014/main" val="2935023713"/>
                    </a:ext>
                  </a:extLst>
                </a:gridCol>
                <a:gridCol w="208280">
                  <a:extLst>
                    <a:ext uri="{9D8B030D-6E8A-4147-A177-3AD203B41FA5}">
                      <a16:colId xmlns:a16="http://schemas.microsoft.com/office/drawing/2014/main" val="2929039567"/>
                    </a:ext>
                  </a:extLst>
                </a:gridCol>
                <a:gridCol w="208280">
                  <a:extLst>
                    <a:ext uri="{9D8B030D-6E8A-4147-A177-3AD203B41FA5}">
                      <a16:colId xmlns:a16="http://schemas.microsoft.com/office/drawing/2014/main" val="3195201244"/>
                    </a:ext>
                  </a:extLst>
                </a:gridCol>
                <a:gridCol w="208280">
                  <a:extLst>
                    <a:ext uri="{9D8B030D-6E8A-4147-A177-3AD203B41FA5}">
                      <a16:colId xmlns:a16="http://schemas.microsoft.com/office/drawing/2014/main" val="2769026915"/>
                    </a:ext>
                  </a:extLst>
                </a:gridCol>
                <a:gridCol w="208280">
                  <a:extLst>
                    <a:ext uri="{9D8B030D-6E8A-4147-A177-3AD203B41FA5}">
                      <a16:colId xmlns:a16="http://schemas.microsoft.com/office/drawing/2014/main" val="3694672044"/>
                    </a:ext>
                  </a:extLst>
                </a:gridCol>
                <a:gridCol w="208280">
                  <a:extLst>
                    <a:ext uri="{9D8B030D-6E8A-4147-A177-3AD203B41FA5}">
                      <a16:colId xmlns:a16="http://schemas.microsoft.com/office/drawing/2014/main" val="3066400384"/>
                    </a:ext>
                  </a:extLst>
                </a:gridCol>
                <a:gridCol w="208280">
                  <a:extLst>
                    <a:ext uri="{9D8B030D-6E8A-4147-A177-3AD203B41FA5}">
                      <a16:colId xmlns:a16="http://schemas.microsoft.com/office/drawing/2014/main" val="1093297118"/>
                    </a:ext>
                  </a:extLst>
                </a:gridCol>
                <a:gridCol w="208280">
                  <a:extLst>
                    <a:ext uri="{9D8B030D-6E8A-4147-A177-3AD203B41FA5}">
                      <a16:colId xmlns:a16="http://schemas.microsoft.com/office/drawing/2014/main" val="997949457"/>
                    </a:ext>
                  </a:extLst>
                </a:gridCol>
                <a:gridCol w="208280">
                  <a:extLst>
                    <a:ext uri="{9D8B030D-6E8A-4147-A177-3AD203B41FA5}">
                      <a16:colId xmlns:a16="http://schemas.microsoft.com/office/drawing/2014/main" val="746186827"/>
                    </a:ext>
                  </a:extLst>
                </a:gridCol>
                <a:gridCol w="208280">
                  <a:extLst>
                    <a:ext uri="{9D8B030D-6E8A-4147-A177-3AD203B41FA5}">
                      <a16:colId xmlns:a16="http://schemas.microsoft.com/office/drawing/2014/main" val="1824222355"/>
                    </a:ext>
                  </a:extLst>
                </a:gridCol>
                <a:gridCol w="208280">
                  <a:extLst>
                    <a:ext uri="{9D8B030D-6E8A-4147-A177-3AD203B41FA5}">
                      <a16:colId xmlns:a16="http://schemas.microsoft.com/office/drawing/2014/main" val="2117844881"/>
                    </a:ext>
                  </a:extLst>
                </a:gridCol>
                <a:gridCol w="208280">
                  <a:extLst>
                    <a:ext uri="{9D8B030D-6E8A-4147-A177-3AD203B41FA5}">
                      <a16:colId xmlns:a16="http://schemas.microsoft.com/office/drawing/2014/main" val="1695818408"/>
                    </a:ext>
                  </a:extLst>
                </a:gridCol>
                <a:gridCol w="208280">
                  <a:extLst>
                    <a:ext uri="{9D8B030D-6E8A-4147-A177-3AD203B41FA5}">
                      <a16:colId xmlns:a16="http://schemas.microsoft.com/office/drawing/2014/main" val="2465749665"/>
                    </a:ext>
                  </a:extLst>
                </a:gridCol>
                <a:gridCol w="208280">
                  <a:extLst>
                    <a:ext uri="{9D8B030D-6E8A-4147-A177-3AD203B41FA5}">
                      <a16:colId xmlns:a16="http://schemas.microsoft.com/office/drawing/2014/main" val="2819016010"/>
                    </a:ext>
                  </a:extLst>
                </a:gridCol>
                <a:gridCol w="208280">
                  <a:extLst>
                    <a:ext uri="{9D8B030D-6E8A-4147-A177-3AD203B41FA5}">
                      <a16:colId xmlns:a16="http://schemas.microsoft.com/office/drawing/2014/main" val="2956560239"/>
                    </a:ext>
                  </a:extLst>
                </a:gridCol>
                <a:gridCol w="208280">
                  <a:extLst>
                    <a:ext uri="{9D8B030D-6E8A-4147-A177-3AD203B41FA5}">
                      <a16:colId xmlns:a16="http://schemas.microsoft.com/office/drawing/2014/main" val="271847732"/>
                    </a:ext>
                  </a:extLst>
                </a:gridCol>
                <a:gridCol w="208280">
                  <a:extLst>
                    <a:ext uri="{9D8B030D-6E8A-4147-A177-3AD203B41FA5}">
                      <a16:colId xmlns:a16="http://schemas.microsoft.com/office/drawing/2014/main" val="3138491699"/>
                    </a:ext>
                  </a:extLst>
                </a:gridCol>
                <a:gridCol w="208280">
                  <a:extLst>
                    <a:ext uri="{9D8B030D-6E8A-4147-A177-3AD203B41FA5}">
                      <a16:colId xmlns:a16="http://schemas.microsoft.com/office/drawing/2014/main" val="377295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8329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INT - 2019-11-03 07:00:00</a:t>
                      </a:r>
                      <a:r>
                        <a:rPr kumimoji="0" lang="en-US" sz="1000" b="0" i="0" u="none" strike="noStrike" kern="1200" cap="none" spc="0" normalizeH="0" baseline="0" noProof="0">
                          <a:ln>
                            <a:noFill/>
                          </a:ln>
                          <a:solidFill>
                            <a:prstClr val="black"/>
                          </a:solidFill>
                          <a:effectLst/>
                          <a:uLnTx/>
                          <a:uFillTx/>
                          <a:latin typeface="+mn-lt"/>
                          <a:ea typeface="+mn-ea"/>
                          <a:cs typeface="+mn-cs"/>
                        </a:rPr>
                        <a:t>
 Local ingredients, old traditions and a touch of Loacker taste! 
Discover the delicious Strazzate Materane, a typical treat from the Italian Basilicata region. 👨‍🍳
#PureGoodness #Loacker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https://scontent.xx.fbcdn.net/v/t15.5256-10/s720x720/73007611_425370058169847_327178801744183296_n.jpg?_nc_cat=100&amp;_nc_ohc=UPpx98ypqNcAQkTrajYTrzjkQE6KtQOdF5JLlsyCmZocdv5TDFSONImmQ&amp;_nc_ht=scontent.xx&amp;oh=c3eaeb8834da2f4ea163e2220e785c7d&amp;oe=5E765682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5124085"/>
                  </a:ext>
                </a:extLst>
              </a:tr>
            </a:tbl>
          </a:graphicData>
        </a:graphic>
      </p:graphicFrame>
      <p:sp>
        <p:nvSpPr>
          <p:cNvPr id="4" name="Text Placeholder 3">
            <a:extLst>
              <a:ext uri="{FF2B5EF4-FFF2-40B4-BE49-F238E27FC236}">
                <a16:creationId xmlns:a16="http://schemas.microsoft.com/office/drawing/2014/main" id="{A909C074-9672-4CAE-9F3E-C81D86CAE0F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060791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BA9A-1375-4F1A-8140-65CB29C8173A}"/>
              </a:ext>
            </a:extLst>
          </p:cNvPr>
          <p:cNvSpPr>
            <a:spLocks noGrp="1"/>
          </p:cNvSpPr>
          <p:nvPr>
            <p:ph type="title"/>
          </p:nvPr>
        </p:nvSpPr>
        <p:spPr/>
        <p:txBody>
          <a:bodyPr/>
          <a:lstStyle/>
          <a:p>
            <a:r>
              <a:rPr lang="en-US"/>
              <a:t>Facebook Own Posts Table | Loacker FB - 6 of 26</a:t>
            </a:r>
          </a:p>
        </p:txBody>
      </p:sp>
      <p:graphicFrame>
        <p:nvGraphicFramePr>
          <p:cNvPr id="5" name="Table Placeholder 4">
            <a:extLst>
              <a:ext uri="{FF2B5EF4-FFF2-40B4-BE49-F238E27FC236}">
                <a16:creationId xmlns:a16="http://schemas.microsoft.com/office/drawing/2014/main" id="{E9A2640C-AE25-4E1C-9958-92AB2046372C}"/>
              </a:ext>
            </a:extLst>
          </p:cNvPr>
          <p:cNvGraphicFramePr>
            <a:graphicFrameLocks noGrp="1"/>
          </p:cNvGraphicFramePr>
          <p:nvPr>
            <p:ph type="tbl" sz="quarter" idx="13"/>
            <p:extLst>
              <p:ext uri="{D42A27DB-BD31-4B8C-83A1-F6EECF244321}">
                <p14:modId xmlns:p14="http://schemas.microsoft.com/office/powerpoint/2010/main" val="203226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85763586"/>
                    </a:ext>
                  </a:extLst>
                </a:gridCol>
                <a:gridCol w="905256">
                  <a:extLst>
                    <a:ext uri="{9D8B030D-6E8A-4147-A177-3AD203B41FA5}">
                      <a16:colId xmlns:a16="http://schemas.microsoft.com/office/drawing/2014/main" val="3913603195"/>
                    </a:ext>
                  </a:extLst>
                </a:gridCol>
                <a:gridCol w="246888">
                  <a:extLst>
                    <a:ext uri="{9D8B030D-6E8A-4147-A177-3AD203B41FA5}">
                      <a16:colId xmlns:a16="http://schemas.microsoft.com/office/drawing/2014/main" val="2789422147"/>
                    </a:ext>
                  </a:extLst>
                </a:gridCol>
                <a:gridCol w="208280">
                  <a:extLst>
                    <a:ext uri="{9D8B030D-6E8A-4147-A177-3AD203B41FA5}">
                      <a16:colId xmlns:a16="http://schemas.microsoft.com/office/drawing/2014/main" val="3937956983"/>
                    </a:ext>
                  </a:extLst>
                </a:gridCol>
                <a:gridCol w="208280">
                  <a:extLst>
                    <a:ext uri="{9D8B030D-6E8A-4147-A177-3AD203B41FA5}">
                      <a16:colId xmlns:a16="http://schemas.microsoft.com/office/drawing/2014/main" val="1502461342"/>
                    </a:ext>
                  </a:extLst>
                </a:gridCol>
                <a:gridCol w="208280">
                  <a:extLst>
                    <a:ext uri="{9D8B030D-6E8A-4147-A177-3AD203B41FA5}">
                      <a16:colId xmlns:a16="http://schemas.microsoft.com/office/drawing/2014/main" val="4137889095"/>
                    </a:ext>
                  </a:extLst>
                </a:gridCol>
                <a:gridCol w="208280">
                  <a:extLst>
                    <a:ext uri="{9D8B030D-6E8A-4147-A177-3AD203B41FA5}">
                      <a16:colId xmlns:a16="http://schemas.microsoft.com/office/drawing/2014/main" val="3631694301"/>
                    </a:ext>
                  </a:extLst>
                </a:gridCol>
                <a:gridCol w="208280">
                  <a:extLst>
                    <a:ext uri="{9D8B030D-6E8A-4147-A177-3AD203B41FA5}">
                      <a16:colId xmlns:a16="http://schemas.microsoft.com/office/drawing/2014/main" val="3937060980"/>
                    </a:ext>
                  </a:extLst>
                </a:gridCol>
                <a:gridCol w="208280">
                  <a:extLst>
                    <a:ext uri="{9D8B030D-6E8A-4147-A177-3AD203B41FA5}">
                      <a16:colId xmlns:a16="http://schemas.microsoft.com/office/drawing/2014/main" val="1174292735"/>
                    </a:ext>
                  </a:extLst>
                </a:gridCol>
                <a:gridCol w="208280">
                  <a:extLst>
                    <a:ext uri="{9D8B030D-6E8A-4147-A177-3AD203B41FA5}">
                      <a16:colId xmlns:a16="http://schemas.microsoft.com/office/drawing/2014/main" val="1088440639"/>
                    </a:ext>
                  </a:extLst>
                </a:gridCol>
                <a:gridCol w="208280">
                  <a:extLst>
                    <a:ext uri="{9D8B030D-6E8A-4147-A177-3AD203B41FA5}">
                      <a16:colId xmlns:a16="http://schemas.microsoft.com/office/drawing/2014/main" val="2698122446"/>
                    </a:ext>
                  </a:extLst>
                </a:gridCol>
                <a:gridCol w="208280">
                  <a:extLst>
                    <a:ext uri="{9D8B030D-6E8A-4147-A177-3AD203B41FA5}">
                      <a16:colId xmlns:a16="http://schemas.microsoft.com/office/drawing/2014/main" val="4251232377"/>
                    </a:ext>
                  </a:extLst>
                </a:gridCol>
                <a:gridCol w="208280">
                  <a:extLst>
                    <a:ext uri="{9D8B030D-6E8A-4147-A177-3AD203B41FA5}">
                      <a16:colId xmlns:a16="http://schemas.microsoft.com/office/drawing/2014/main" val="2123951646"/>
                    </a:ext>
                  </a:extLst>
                </a:gridCol>
                <a:gridCol w="208280">
                  <a:extLst>
                    <a:ext uri="{9D8B030D-6E8A-4147-A177-3AD203B41FA5}">
                      <a16:colId xmlns:a16="http://schemas.microsoft.com/office/drawing/2014/main" val="4111408141"/>
                    </a:ext>
                  </a:extLst>
                </a:gridCol>
                <a:gridCol w="208280">
                  <a:extLst>
                    <a:ext uri="{9D8B030D-6E8A-4147-A177-3AD203B41FA5}">
                      <a16:colId xmlns:a16="http://schemas.microsoft.com/office/drawing/2014/main" val="2376820926"/>
                    </a:ext>
                  </a:extLst>
                </a:gridCol>
                <a:gridCol w="208280">
                  <a:extLst>
                    <a:ext uri="{9D8B030D-6E8A-4147-A177-3AD203B41FA5}">
                      <a16:colId xmlns:a16="http://schemas.microsoft.com/office/drawing/2014/main" val="3038904522"/>
                    </a:ext>
                  </a:extLst>
                </a:gridCol>
                <a:gridCol w="208280">
                  <a:extLst>
                    <a:ext uri="{9D8B030D-6E8A-4147-A177-3AD203B41FA5}">
                      <a16:colId xmlns:a16="http://schemas.microsoft.com/office/drawing/2014/main" val="2968498017"/>
                    </a:ext>
                  </a:extLst>
                </a:gridCol>
                <a:gridCol w="208280">
                  <a:extLst>
                    <a:ext uri="{9D8B030D-6E8A-4147-A177-3AD203B41FA5}">
                      <a16:colId xmlns:a16="http://schemas.microsoft.com/office/drawing/2014/main" val="1279641439"/>
                    </a:ext>
                  </a:extLst>
                </a:gridCol>
                <a:gridCol w="208280">
                  <a:extLst>
                    <a:ext uri="{9D8B030D-6E8A-4147-A177-3AD203B41FA5}">
                      <a16:colId xmlns:a16="http://schemas.microsoft.com/office/drawing/2014/main" val="2027482187"/>
                    </a:ext>
                  </a:extLst>
                </a:gridCol>
                <a:gridCol w="208280">
                  <a:extLst>
                    <a:ext uri="{9D8B030D-6E8A-4147-A177-3AD203B41FA5}">
                      <a16:colId xmlns:a16="http://schemas.microsoft.com/office/drawing/2014/main" val="3590209903"/>
                    </a:ext>
                  </a:extLst>
                </a:gridCol>
                <a:gridCol w="208280">
                  <a:extLst>
                    <a:ext uri="{9D8B030D-6E8A-4147-A177-3AD203B41FA5}">
                      <a16:colId xmlns:a16="http://schemas.microsoft.com/office/drawing/2014/main" val="1893644418"/>
                    </a:ext>
                  </a:extLst>
                </a:gridCol>
                <a:gridCol w="208280">
                  <a:extLst>
                    <a:ext uri="{9D8B030D-6E8A-4147-A177-3AD203B41FA5}">
                      <a16:colId xmlns:a16="http://schemas.microsoft.com/office/drawing/2014/main" val="1873587539"/>
                    </a:ext>
                  </a:extLst>
                </a:gridCol>
                <a:gridCol w="208280">
                  <a:extLst>
                    <a:ext uri="{9D8B030D-6E8A-4147-A177-3AD203B41FA5}">
                      <a16:colId xmlns:a16="http://schemas.microsoft.com/office/drawing/2014/main" val="2578831939"/>
                    </a:ext>
                  </a:extLst>
                </a:gridCol>
                <a:gridCol w="208280">
                  <a:extLst>
                    <a:ext uri="{9D8B030D-6E8A-4147-A177-3AD203B41FA5}">
                      <a16:colId xmlns:a16="http://schemas.microsoft.com/office/drawing/2014/main" val="715627995"/>
                    </a:ext>
                  </a:extLst>
                </a:gridCol>
                <a:gridCol w="208280">
                  <a:extLst>
                    <a:ext uri="{9D8B030D-6E8A-4147-A177-3AD203B41FA5}">
                      <a16:colId xmlns:a16="http://schemas.microsoft.com/office/drawing/2014/main" val="1592169285"/>
                    </a:ext>
                  </a:extLst>
                </a:gridCol>
                <a:gridCol w="208280">
                  <a:extLst>
                    <a:ext uri="{9D8B030D-6E8A-4147-A177-3AD203B41FA5}">
                      <a16:colId xmlns:a16="http://schemas.microsoft.com/office/drawing/2014/main" val="3799199823"/>
                    </a:ext>
                  </a:extLst>
                </a:gridCol>
                <a:gridCol w="208280">
                  <a:extLst>
                    <a:ext uri="{9D8B030D-6E8A-4147-A177-3AD203B41FA5}">
                      <a16:colId xmlns:a16="http://schemas.microsoft.com/office/drawing/2014/main" val="3229564542"/>
                    </a:ext>
                  </a:extLst>
                </a:gridCol>
                <a:gridCol w="208280">
                  <a:extLst>
                    <a:ext uri="{9D8B030D-6E8A-4147-A177-3AD203B41FA5}">
                      <a16:colId xmlns:a16="http://schemas.microsoft.com/office/drawing/2014/main" val="3048885384"/>
                    </a:ext>
                  </a:extLst>
                </a:gridCol>
                <a:gridCol w="208280">
                  <a:extLst>
                    <a:ext uri="{9D8B030D-6E8A-4147-A177-3AD203B41FA5}">
                      <a16:colId xmlns:a16="http://schemas.microsoft.com/office/drawing/2014/main" val="3093625282"/>
                    </a:ext>
                  </a:extLst>
                </a:gridCol>
                <a:gridCol w="208280">
                  <a:extLst>
                    <a:ext uri="{9D8B030D-6E8A-4147-A177-3AD203B41FA5}">
                      <a16:colId xmlns:a16="http://schemas.microsoft.com/office/drawing/2014/main" val="4153310576"/>
                    </a:ext>
                  </a:extLst>
                </a:gridCol>
                <a:gridCol w="208280">
                  <a:extLst>
                    <a:ext uri="{9D8B030D-6E8A-4147-A177-3AD203B41FA5}">
                      <a16:colId xmlns:a16="http://schemas.microsoft.com/office/drawing/2014/main" val="1719839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71883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ISR - 2019-11-13 13:15:07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עזרו להפיץ נחמדות בעולם!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היום מציינים את יום הנחמדות, שמעודד לעשות משהו נחמד בשביל מישהו אחר, סתם כך, בלי סיבה מיוחדת. הצטרפתם  לאתגר? ספרו לנו בתגובות </a:t>
                      </a:r>
                      <a:r>
                        <a:rPr kumimoji="0" lang="en-US" sz="1000" b="0" i="0" u="none" strike="noStrike" kern="1200" cap="none" spc="0" normalizeH="0" baseline="0" noProof="0">
                          <a:ln>
                            <a:noFill/>
                          </a:ln>
                          <a:solidFill>
                            <a:prstClr val="black"/>
                          </a:solidFill>
                          <a:effectLst/>
                          <a:uLnTx/>
                          <a:uFillTx/>
                          <a:latin typeface="+mn-lt"/>
                          <a:ea typeface="+mn-ea"/>
                          <a:cs typeface="+mn-cs"/>
                        </a:rPr>
                        <a:t>👇#Kindnessday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https://scontent.xx.fbcdn.net/v/t15.13418-10/p720x720/71811785_2608849905847159_2041781470598529024_n.jpeg?_nc_cat=102&amp;_nc_ohc=YU34wQwFooYAQmssG7gR4MyiWVRKTluAsqeBatmPNDigLKKpY-iG9CA0A&amp;_nc_ht=scontent.xx&amp;oh=18dfae6afde3823cd85b7d9be5394395&amp;oe=5E763E7C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017512"/>
                  </a:ext>
                </a:extLst>
              </a:tr>
            </a:tbl>
          </a:graphicData>
        </a:graphic>
      </p:graphicFrame>
      <p:sp>
        <p:nvSpPr>
          <p:cNvPr id="4" name="Text Placeholder 3">
            <a:extLst>
              <a:ext uri="{FF2B5EF4-FFF2-40B4-BE49-F238E27FC236}">
                <a16:creationId xmlns:a16="http://schemas.microsoft.com/office/drawing/2014/main" id="{B8CEF2D3-668A-4025-8175-62855AEF0EB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899300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F61B-2074-408F-835F-90A1529EEBD7}"/>
              </a:ext>
            </a:extLst>
          </p:cNvPr>
          <p:cNvSpPr>
            <a:spLocks noGrp="1"/>
          </p:cNvSpPr>
          <p:nvPr>
            <p:ph type="title"/>
          </p:nvPr>
        </p:nvSpPr>
        <p:spPr/>
        <p:txBody>
          <a:bodyPr/>
          <a:lstStyle/>
          <a:p>
            <a:r>
              <a:rPr lang="en-US"/>
              <a:t>Facebook Own Posts Table | Loacker FB - 7 of 26</a:t>
            </a:r>
          </a:p>
        </p:txBody>
      </p:sp>
      <p:graphicFrame>
        <p:nvGraphicFramePr>
          <p:cNvPr id="5" name="Table Placeholder 4">
            <a:extLst>
              <a:ext uri="{FF2B5EF4-FFF2-40B4-BE49-F238E27FC236}">
                <a16:creationId xmlns:a16="http://schemas.microsoft.com/office/drawing/2014/main" id="{369D49FF-A90E-408A-A4A0-5049CD1363FB}"/>
              </a:ext>
            </a:extLst>
          </p:cNvPr>
          <p:cNvGraphicFramePr>
            <a:graphicFrameLocks noGrp="1"/>
          </p:cNvGraphicFramePr>
          <p:nvPr>
            <p:ph type="tbl" sz="quarter" idx="13"/>
            <p:extLst>
              <p:ext uri="{D42A27DB-BD31-4B8C-83A1-F6EECF244321}">
                <p14:modId xmlns:p14="http://schemas.microsoft.com/office/powerpoint/2010/main" val="217914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5611720"/>
                    </a:ext>
                  </a:extLst>
                </a:gridCol>
                <a:gridCol w="905256">
                  <a:extLst>
                    <a:ext uri="{9D8B030D-6E8A-4147-A177-3AD203B41FA5}">
                      <a16:colId xmlns:a16="http://schemas.microsoft.com/office/drawing/2014/main" val="2044853483"/>
                    </a:ext>
                  </a:extLst>
                </a:gridCol>
                <a:gridCol w="246888">
                  <a:extLst>
                    <a:ext uri="{9D8B030D-6E8A-4147-A177-3AD203B41FA5}">
                      <a16:colId xmlns:a16="http://schemas.microsoft.com/office/drawing/2014/main" val="2529342107"/>
                    </a:ext>
                  </a:extLst>
                </a:gridCol>
                <a:gridCol w="208280">
                  <a:extLst>
                    <a:ext uri="{9D8B030D-6E8A-4147-A177-3AD203B41FA5}">
                      <a16:colId xmlns:a16="http://schemas.microsoft.com/office/drawing/2014/main" val="3939517055"/>
                    </a:ext>
                  </a:extLst>
                </a:gridCol>
                <a:gridCol w="208280">
                  <a:extLst>
                    <a:ext uri="{9D8B030D-6E8A-4147-A177-3AD203B41FA5}">
                      <a16:colId xmlns:a16="http://schemas.microsoft.com/office/drawing/2014/main" val="1298254694"/>
                    </a:ext>
                  </a:extLst>
                </a:gridCol>
                <a:gridCol w="208280">
                  <a:extLst>
                    <a:ext uri="{9D8B030D-6E8A-4147-A177-3AD203B41FA5}">
                      <a16:colId xmlns:a16="http://schemas.microsoft.com/office/drawing/2014/main" val="359369114"/>
                    </a:ext>
                  </a:extLst>
                </a:gridCol>
                <a:gridCol w="208280">
                  <a:extLst>
                    <a:ext uri="{9D8B030D-6E8A-4147-A177-3AD203B41FA5}">
                      <a16:colId xmlns:a16="http://schemas.microsoft.com/office/drawing/2014/main" val="3081435981"/>
                    </a:ext>
                  </a:extLst>
                </a:gridCol>
                <a:gridCol w="208280">
                  <a:extLst>
                    <a:ext uri="{9D8B030D-6E8A-4147-A177-3AD203B41FA5}">
                      <a16:colId xmlns:a16="http://schemas.microsoft.com/office/drawing/2014/main" val="3351386062"/>
                    </a:ext>
                  </a:extLst>
                </a:gridCol>
                <a:gridCol w="208280">
                  <a:extLst>
                    <a:ext uri="{9D8B030D-6E8A-4147-A177-3AD203B41FA5}">
                      <a16:colId xmlns:a16="http://schemas.microsoft.com/office/drawing/2014/main" val="322600740"/>
                    </a:ext>
                  </a:extLst>
                </a:gridCol>
                <a:gridCol w="208280">
                  <a:extLst>
                    <a:ext uri="{9D8B030D-6E8A-4147-A177-3AD203B41FA5}">
                      <a16:colId xmlns:a16="http://schemas.microsoft.com/office/drawing/2014/main" val="836998823"/>
                    </a:ext>
                  </a:extLst>
                </a:gridCol>
                <a:gridCol w="208280">
                  <a:extLst>
                    <a:ext uri="{9D8B030D-6E8A-4147-A177-3AD203B41FA5}">
                      <a16:colId xmlns:a16="http://schemas.microsoft.com/office/drawing/2014/main" val="2257459897"/>
                    </a:ext>
                  </a:extLst>
                </a:gridCol>
                <a:gridCol w="208280">
                  <a:extLst>
                    <a:ext uri="{9D8B030D-6E8A-4147-A177-3AD203B41FA5}">
                      <a16:colId xmlns:a16="http://schemas.microsoft.com/office/drawing/2014/main" val="132051387"/>
                    </a:ext>
                  </a:extLst>
                </a:gridCol>
                <a:gridCol w="208280">
                  <a:extLst>
                    <a:ext uri="{9D8B030D-6E8A-4147-A177-3AD203B41FA5}">
                      <a16:colId xmlns:a16="http://schemas.microsoft.com/office/drawing/2014/main" val="947012062"/>
                    </a:ext>
                  </a:extLst>
                </a:gridCol>
                <a:gridCol w="208280">
                  <a:extLst>
                    <a:ext uri="{9D8B030D-6E8A-4147-A177-3AD203B41FA5}">
                      <a16:colId xmlns:a16="http://schemas.microsoft.com/office/drawing/2014/main" val="4017414460"/>
                    </a:ext>
                  </a:extLst>
                </a:gridCol>
                <a:gridCol w="208280">
                  <a:extLst>
                    <a:ext uri="{9D8B030D-6E8A-4147-A177-3AD203B41FA5}">
                      <a16:colId xmlns:a16="http://schemas.microsoft.com/office/drawing/2014/main" val="3513634903"/>
                    </a:ext>
                  </a:extLst>
                </a:gridCol>
                <a:gridCol w="208280">
                  <a:extLst>
                    <a:ext uri="{9D8B030D-6E8A-4147-A177-3AD203B41FA5}">
                      <a16:colId xmlns:a16="http://schemas.microsoft.com/office/drawing/2014/main" val="4220444022"/>
                    </a:ext>
                  </a:extLst>
                </a:gridCol>
                <a:gridCol w="208280">
                  <a:extLst>
                    <a:ext uri="{9D8B030D-6E8A-4147-A177-3AD203B41FA5}">
                      <a16:colId xmlns:a16="http://schemas.microsoft.com/office/drawing/2014/main" val="4116114948"/>
                    </a:ext>
                  </a:extLst>
                </a:gridCol>
                <a:gridCol w="208280">
                  <a:extLst>
                    <a:ext uri="{9D8B030D-6E8A-4147-A177-3AD203B41FA5}">
                      <a16:colId xmlns:a16="http://schemas.microsoft.com/office/drawing/2014/main" val="1770798679"/>
                    </a:ext>
                  </a:extLst>
                </a:gridCol>
                <a:gridCol w="208280">
                  <a:extLst>
                    <a:ext uri="{9D8B030D-6E8A-4147-A177-3AD203B41FA5}">
                      <a16:colId xmlns:a16="http://schemas.microsoft.com/office/drawing/2014/main" val="2921557462"/>
                    </a:ext>
                  </a:extLst>
                </a:gridCol>
                <a:gridCol w="208280">
                  <a:extLst>
                    <a:ext uri="{9D8B030D-6E8A-4147-A177-3AD203B41FA5}">
                      <a16:colId xmlns:a16="http://schemas.microsoft.com/office/drawing/2014/main" val="2328911232"/>
                    </a:ext>
                  </a:extLst>
                </a:gridCol>
                <a:gridCol w="208280">
                  <a:extLst>
                    <a:ext uri="{9D8B030D-6E8A-4147-A177-3AD203B41FA5}">
                      <a16:colId xmlns:a16="http://schemas.microsoft.com/office/drawing/2014/main" val="449864166"/>
                    </a:ext>
                  </a:extLst>
                </a:gridCol>
                <a:gridCol w="208280">
                  <a:extLst>
                    <a:ext uri="{9D8B030D-6E8A-4147-A177-3AD203B41FA5}">
                      <a16:colId xmlns:a16="http://schemas.microsoft.com/office/drawing/2014/main" val="1217784675"/>
                    </a:ext>
                  </a:extLst>
                </a:gridCol>
                <a:gridCol w="208280">
                  <a:extLst>
                    <a:ext uri="{9D8B030D-6E8A-4147-A177-3AD203B41FA5}">
                      <a16:colId xmlns:a16="http://schemas.microsoft.com/office/drawing/2014/main" val="3720486548"/>
                    </a:ext>
                  </a:extLst>
                </a:gridCol>
                <a:gridCol w="208280">
                  <a:extLst>
                    <a:ext uri="{9D8B030D-6E8A-4147-A177-3AD203B41FA5}">
                      <a16:colId xmlns:a16="http://schemas.microsoft.com/office/drawing/2014/main" val="3489394298"/>
                    </a:ext>
                  </a:extLst>
                </a:gridCol>
                <a:gridCol w="208280">
                  <a:extLst>
                    <a:ext uri="{9D8B030D-6E8A-4147-A177-3AD203B41FA5}">
                      <a16:colId xmlns:a16="http://schemas.microsoft.com/office/drawing/2014/main" val="3261355167"/>
                    </a:ext>
                  </a:extLst>
                </a:gridCol>
                <a:gridCol w="208280">
                  <a:extLst>
                    <a:ext uri="{9D8B030D-6E8A-4147-A177-3AD203B41FA5}">
                      <a16:colId xmlns:a16="http://schemas.microsoft.com/office/drawing/2014/main" val="1962126349"/>
                    </a:ext>
                  </a:extLst>
                </a:gridCol>
                <a:gridCol w="208280">
                  <a:extLst>
                    <a:ext uri="{9D8B030D-6E8A-4147-A177-3AD203B41FA5}">
                      <a16:colId xmlns:a16="http://schemas.microsoft.com/office/drawing/2014/main" val="3307913014"/>
                    </a:ext>
                  </a:extLst>
                </a:gridCol>
                <a:gridCol w="208280">
                  <a:extLst>
                    <a:ext uri="{9D8B030D-6E8A-4147-A177-3AD203B41FA5}">
                      <a16:colId xmlns:a16="http://schemas.microsoft.com/office/drawing/2014/main" val="2796053417"/>
                    </a:ext>
                  </a:extLst>
                </a:gridCol>
                <a:gridCol w="208280">
                  <a:extLst>
                    <a:ext uri="{9D8B030D-6E8A-4147-A177-3AD203B41FA5}">
                      <a16:colId xmlns:a16="http://schemas.microsoft.com/office/drawing/2014/main" val="3027210739"/>
                    </a:ext>
                  </a:extLst>
                </a:gridCol>
                <a:gridCol w="208280">
                  <a:extLst>
                    <a:ext uri="{9D8B030D-6E8A-4147-A177-3AD203B41FA5}">
                      <a16:colId xmlns:a16="http://schemas.microsoft.com/office/drawing/2014/main" val="1401807989"/>
                    </a:ext>
                  </a:extLst>
                </a:gridCol>
                <a:gridCol w="208280">
                  <a:extLst>
                    <a:ext uri="{9D8B030D-6E8A-4147-A177-3AD203B41FA5}">
                      <a16:colId xmlns:a16="http://schemas.microsoft.com/office/drawing/2014/main" val="3878557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29080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ISR - 2019-11-07 16:07:41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לא יכולים לחכות לשעה הזאת ביום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כיף להתפנק עם סדרת החטיפים של לואקר בטעם קוקוס, שוקולד, אגוזים או שוקולד לבן</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https://scontent.xx.fbcdn.net/v/t15.13418-10/p720x720/74339657_1244326695758215_4645601622817243136_n.jpeg?_nc_cat=108&amp;_nc_ohc=lk6DDygJGd4AQlpOil6ZZuVOxjMvFhfPyYESeqZsZuRlHNwFuPCr8v9JQ&amp;_nc_ht=scontent.xx&amp;oh=685b545b3453e09154bac64a550b4400&amp;oe=5E80ACF1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61968798"/>
                  </a:ext>
                </a:extLst>
              </a:tr>
            </a:tbl>
          </a:graphicData>
        </a:graphic>
      </p:graphicFrame>
      <p:sp>
        <p:nvSpPr>
          <p:cNvPr id="4" name="Text Placeholder 3">
            <a:extLst>
              <a:ext uri="{FF2B5EF4-FFF2-40B4-BE49-F238E27FC236}">
                <a16:creationId xmlns:a16="http://schemas.microsoft.com/office/drawing/2014/main" id="{36D6B709-3B5C-47A0-8746-EB500B24199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01744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AB47E-18EE-41D3-9013-A44AEB35761A}"/>
              </a:ext>
            </a:extLst>
          </p:cNvPr>
          <p:cNvSpPr>
            <a:spLocks noGrp="1"/>
          </p:cNvSpPr>
          <p:nvPr>
            <p:ph type="title"/>
          </p:nvPr>
        </p:nvSpPr>
        <p:spPr/>
        <p:txBody>
          <a:bodyPr/>
          <a:lstStyle/>
          <a:p>
            <a:r>
              <a:rPr lang="en-US"/>
              <a:t>Facebook Own Posts Table | Loacker FB - 8 of 26</a:t>
            </a:r>
          </a:p>
        </p:txBody>
      </p:sp>
      <p:graphicFrame>
        <p:nvGraphicFramePr>
          <p:cNvPr id="5" name="Table Placeholder 4">
            <a:extLst>
              <a:ext uri="{FF2B5EF4-FFF2-40B4-BE49-F238E27FC236}">
                <a16:creationId xmlns:a16="http://schemas.microsoft.com/office/drawing/2014/main" id="{2E15656A-D784-470C-BB41-7D8C07EB7C9E}"/>
              </a:ext>
            </a:extLst>
          </p:cNvPr>
          <p:cNvGraphicFramePr>
            <a:graphicFrameLocks noGrp="1"/>
          </p:cNvGraphicFramePr>
          <p:nvPr>
            <p:ph type="tbl" sz="quarter" idx="13"/>
            <p:extLst>
              <p:ext uri="{D42A27DB-BD31-4B8C-83A1-F6EECF244321}">
                <p14:modId xmlns:p14="http://schemas.microsoft.com/office/powerpoint/2010/main" val="882174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19625324"/>
                    </a:ext>
                  </a:extLst>
                </a:gridCol>
                <a:gridCol w="905256">
                  <a:extLst>
                    <a:ext uri="{9D8B030D-6E8A-4147-A177-3AD203B41FA5}">
                      <a16:colId xmlns:a16="http://schemas.microsoft.com/office/drawing/2014/main" val="4017007236"/>
                    </a:ext>
                  </a:extLst>
                </a:gridCol>
                <a:gridCol w="246888">
                  <a:extLst>
                    <a:ext uri="{9D8B030D-6E8A-4147-A177-3AD203B41FA5}">
                      <a16:colId xmlns:a16="http://schemas.microsoft.com/office/drawing/2014/main" val="4210556514"/>
                    </a:ext>
                  </a:extLst>
                </a:gridCol>
                <a:gridCol w="208280">
                  <a:extLst>
                    <a:ext uri="{9D8B030D-6E8A-4147-A177-3AD203B41FA5}">
                      <a16:colId xmlns:a16="http://schemas.microsoft.com/office/drawing/2014/main" val="1269419087"/>
                    </a:ext>
                  </a:extLst>
                </a:gridCol>
                <a:gridCol w="208280">
                  <a:extLst>
                    <a:ext uri="{9D8B030D-6E8A-4147-A177-3AD203B41FA5}">
                      <a16:colId xmlns:a16="http://schemas.microsoft.com/office/drawing/2014/main" val="404704417"/>
                    </a:ext>
                  </a:extLst>
                </a:gridCol>
                <a:gridCol w="208280">
                  <a:extLst>
                    <a:ext uri="{9D8B030D-6E8A-4147-A177-3AD203B41FA5}">
                      <a16:colId xmlns:a16="http://schemas.microsoft.com/office/drawing/2014/main" val="1686296658"/>
                    </a:ext>
                  </a:extLst>
                </a:gridCol>
                <a:gridCol w="208280">
                  <a:extLst>
                    <a:ext uri="{9D8B030D-6E8A-4147-A177-3AD203B41FA5}">
                      <a16:colId xmlns:a16="http://schemas.microsoft.com/office/drawing/2014/main" val="1484682792"/>
                    </a:ext>
                  </a:extLst>
                </a:gridCol>
                <a:gridCol w="208280">
                  <a:extLst>
                    <a:ext uri="{9D8B030D-6E8A-4147-A177-3AD203B41FA5}">
                      <a16:colId xmlns:a16="http://schemas.microsoft.com/office/drawing/2014/main" val="1007732836"/>
                    </a:ext>
                  </a:extLst>
                </a:gridCol>
                <a:gridCol w="208280">
                  <a:extLst>
                    <a:ext uri="{9D8B030D-6E8A-4147-A177-3AD203B41FA5}">
                      <a16:colId xmlns:a16="http://schemas.microsoft.com/office/drawing/2014/main" val="2616447524"/>
                    </a:ext>
                  </a:extLst>
                </a:gridCol>
                <a:gridCol w="208280">
                  <a:extLst>
                    <a:ext uri="{9D8B030D-6E8A-4147-A177-3AD203B41FA5}">
                      <a16:colId xmlns:a16="http://schemas.microsoft.com/office/drawing/2014/main" val="3224119296"/>
                    </a:ext>
                  </a:extLst>
                </a:gridCol>
                <a:gridCol w="208280">
                  <a:extLst>
                    <a:ext uri="{9D8B030D-6E8A-4147-A177-3AD203B41FA5}">
                      <a16:colId xmlns:a16="http://schemas.microsoft.com/office/drawing/2014/main" val="922517309"/>
                    </a:ext>
                  </a:extLst>
                </a:gridCol>
                <a:gridCol w="208280">
                  <a:extLst>
                    <a:ext uri="{9D8B030D-6E8A-4147-A177-3AD203B41FA5}">
                      <a16:colId xmlns:a16="http://schemas.microsoft.com/office/drawing/2014/main" val="2978578979"/>
                    </a:ext>
                  </a:extLst>
                </a:gridCol>
                <a:gridCol w="208280">
                  <a:extLst>
                    <a:ext uri="{9D8B030D-6E8A-4147-A177-3AD203B41FA5}">
                      <a16:colId xmlns:a16="http://schemas.microsoft.com/office/drawing/2014/main" val="4274732048"/>
                    </a:ext>
                  </a:extLst>
                </a:gridCol>
                <a:gridCol w="208280">
                  <a:extLst>
                    <a:ext uri="{9D8B030D-6E8A-4147-A177-3AD203B41FA5}">
                      <a16:colId xmlns:a16="http://schemas.microsoft.com/office/drawing/2014/main" val="2709267095"/>
                    </a:ext>
                  </a:extLst>
                </a:gridCol>
                <a:gridCol w="208280">
                  <a:extLst>
                    <a:ext uri="{9D8B030D-6E8A-4147-A177-3AD203B41FA5}">
                      <a16:colId xmlns:a16="http://schemas.microsoft.com/office/drawing/2014/main" val="1564791826"/>
                    </a:ext>
                  </a:extLst>
                </a:gridCol>
                <a:gridCol w="208280">
                  <a:extLst>
                    <a:ext uri="{9D8B030D-6E8A-4147-A177-3AD203B41FA5}">
                      <a16:colId xmlns:a16="http://schemas.microsoft.com/office/drawing/2014/main" val="568191974"/>
                    </a:ext>
                  </a:extLst>
                </a:gridCol>
                <a:gridCol w="208280">
                  <a:extLst>
                    <a:ext uri="{9D8B030D-6E8A-4147-A177-3AD203B41FA5}">
                      <a16:colId xmlns:a16="http://schemas.microsoft.com/office/drawing/2014/main" val="1352272320"/>
                    </a:ext>
                  </a:extLst>
                </a:gridCol>
                <a:gridCol w="208280">
                  <a:extLst>
                    <a:ext uri="{9D8B030D-6E8A-4147-A177-3AD203B41FA5}">
                      <a16:colId xmlns:a16="http://schemas.microsoft.com/office/drawing/2014/main" val="519744026"/>
                    </a:ext>
                  </a:extLst>
                </a:gridCol>
                <a:gridCol w="208280">
                  <a:extLst>
                    <a:ext uri="{9D8B030D-6E8A-4147-A177-3AD203B41FA5}">
                      <a16:colId xmlns:a16="http://schemas.microsoft.com/office/drawing/2014/main" val="4148338849"/>
                    </a:ext>
                  </a:extLst>
                </a:gridCol>
                <a:gridCol w="208280">
                  <a:extLst>
                    <a:ext uri="{9D8B030D-6E8A-4147-A177-3AD203B41FA5}">
                      <a16:colId xmlns:a16="http://schemas.microsoft.com/office/drawing/2014/main" val="3182094175"/>
                    </a:ext>
                  </a:extLst>
                </a:gridCol>
                <a:gridCol w="208280">
                  <a:extLst>
                    <a:ext uri="{9D8B030D-6E8A-4147-A177-3AD203B41FA5}">
                      <a16:colId xmlns:a16="http://schemas.microsoft.com/office/drawing/2014/main" val="3619482275"/>
                    </a:ext>
                  </a:extLst>
                </a:gridCol>
                <a:gridCol w="208280">
                  <a:extLst>
                    <a:ext uri="{9D8B030D-6E8A-4147-A177-3AD203B41FA5}">
                      <a16:colId xmlns:a16="http://schemas.microsoft.com/office/drawing/2014/main" val="691814177"/>
                    </a:ext>
                  </a:extLst>
                </a:gridCol>
                <a:gridCol w="208280">
                  <a:extLst>
                    <a:ext uri="{9D8B030D-6E8A-4147-A177-3AD203B41FA5}">
                      <a16:colId xmlns:a16="http://schemas.microsoft.com/office/drawing/2014/main" val="2701688751"/>
                    </a:ext>
                  </a:extLst>
                </a:gridCol>
                <a:gridCol w="208280">
                  <a:extLst>
                    <a:ext uri="{9D8B030D-6E8A-4147-A177-3AD203B41FA5}">
                      <a16:colId xmlns:a16="http://schemas.microsoft.com/office/drawing/2014/main" val="3013463989"/>
                    </a:ext>
                  </a:extLst>
                </a:gridCol>
                <a:gridCol w="208280">
                  <a:extLst>
                    <a:ext uri="{9D8B030D-6E8A-4147-A177-3AD203B41FA5}">
                      <a16:colId xmlns:a16="http://schemas.microsoft.com/office/drawing/2014/main" val="2981300893"/>
                    </a:ext>
                  </a:extLst>
                </a:gridCol>
                <a:gridCol w="208280">
                  <a:extLst>
                    <a:ext uri="{9D8B030D-6E8A-4147-A177-3AD203B41FA5}">
                      <a16:colId xmlns:a16="http://schemas.microsoft.com/office/drawing/2014/main" val="3821533929"/>
                    </a:ext>
                  </a:extLst>
                </a:gridCol>
                <a:gridCol w="208280">
                  <a:extLst>
                    <a:ext uri="{9D8B030D-6E8A-4147-A177-3AD203B41FA5}">
                      <a16:colId xmlns:a16="http://schemas.microsoft.com/office/drawing/2014/main" val="3283000813"/>
                    </a:ext>
                  </a:extLst>
                </a:gridCol>
                <a:gridCol w="208280">
                  <a:extLst>
                    <a:ext uri="{9D8B030D-6E8A-4147-A177-3AD203B41FA5}">
                      <a16:colId xmlns:a16="http://schemas.microsoft.com/office/drawing/2014/main" val="294957410"/>
                    </a:ext>
                  </a:extLst>
                </a:gridCol>
                <a:gridCol w="208280">
                  <a:extLst>
                    <a:ext uri="{9D8B030D-6E8A-4147-A177-3AD203B41FA5}">
                      <a16:colId xmlns:a16="http://schemas.microsoft.com/office/drawing/2014/main" val="3853311974"/>
                    </a:ext>
                  </a:extLst>
                </a:gridCol>
                <a:gridCol w="208280">
                  <a:extLst>
                    <a:ext uri="{9D8B030D-6E8A-4147-A177-3AD203B41FA5}">
                      <a16:colId xmlns:a16="http://schemas.microsoft.com/office/drawing/2014/main" val="19515282"/>
                    </a:ext>
                  </a:extLst>
                </a:gridCol>
                <a:gridCol w="208280">
                  <a:extLst>
                    <a:ext uri="{9D8B030D-6E8A-4147-A177-3AD203B41FA5}">
                      <a16:colId xmlns:a16="http://schemas.microsoft.com/office/drawing/2014/main" val="1886474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755958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PHI - 2019-11-13 09:00:01</a:t>
                      </a:r>
                      <a:r>
                        <a:rPr kumimoji="0" lang="en-US" sz="1000" b="0" i="0" u="none" strike="noStrike" kern="1200" cap="none" spc="0" normalizeH="0" baseline="0" noProof="0">
                          <a:ln>
                            <a:noFill/>
                          </a:ln>
                          <a:solidFill>
                            <a:prstClr val="black"/>
                          </a:solidFill>
                          <a:effectLst/>
                          <a:uLnTx/>
                          <a:uFillTx/>
                          <a:latin typeface="+mn-lt"/>
                          <a:ea typeface="+mn-ea"/>
                          <a:cs typeface="+mn-cs"/>
                        </a:rPr>
                        <a:t>
 That's right! You can now experience twice the chocolate goodness with Loacker Double Chocolate Wafer! This is only available for a limited time, so make sure to grab one for you and your family now.#LoackerPH #PureGoodness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https://scontent.xx.fbcdn.net/v/t15.5256-10/p720x720/72699479_938192323219619_4549329475610869760_n.jpg?_nc_cat=109&amp;_nc_ohc=qEO1eZoihNcAQnBWGvyY87-0A-NwwC-CAVS9ThtkwLUBYuZveYYY4x3cg&amp;_nc_ht=scontent.xx&amp;oh=28ed7d117b739729e4e354b7b85a286b&amp;oe=5E6B0E0E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12/08/2019 06:24:50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1970823"/>
                  </a:ext>
                </a:extLst>
              </a:tr>
            </a:tbl>
          </a:graphicData>
        </a:graphic>
      </p:graphicFrame>
      <p:sp>
        <p:nvSpPr>
          <p:cNvPr id="4" name="Text Placeholder 3">
            <a:extLst>
              <a:ext uri="{FF2B5EF4-FFF2-40B4-BE49-F238E27FC236}">
                <a16:creationId xmlns:a16="http://schemas.microsoft.com/office/drawing/2014/main" id="{5B91DBC4-4EC8-46CA-96F5-6820A60FA12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14251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B51D3-30F1-4D2E-B729-0A2D699EEBCE}"/>
              </a:ext>
            </a:extLst>
          </p:cNvPr>
          <p:cNvSpPr>
            <a:spLocks noGrp="1"/>
          </p:cNvSpPr>
          <p:nvPr>
            <p:ph type="title"/>
          </p:nvPr>
        </p:nvSpPr>
        <p:spPr/>
        <p:txBody>
          <a:bodyPr/>
          <a:lstStyle/>
          <a:p>
            <a:r>
              <a:rPr lang="en-US"/>
              <a:t>Facebook Own Posts Table | Loacker FB - 9 of 26</a:t>
            </a:r>
          </a:p>
        </p:txBody>
      </p:sp>
      <p:graphicFrame>
        <p:nvGraphicFramePr>
          <p:cNvPr id="5" name="Table Placeholder 4">
            <a:extLst>
              <a:ext uri="{FF2B5EF4-FFF2-40B4-BE49-F238E27FC236}">
                <a16:creationId xmlns:a16="http://schemas.microsoft.com/office/drawing/2014/main" id="{CDF2250D-9AED-470B-957E-2451E7F84605}"/>
              </a:ext>
            </a:extLst>
          </p:cNvPr>
          <p:cNvGraphicFramePr>
            <a:graphicFrameLocks noGrp="1"/>
          </p:cNvGraphicFramePr>
          <p:nvPr>
            <p:ph type="tbl" sz="quarter" idx="13"/>
            <p:extLst>
              <p:ext uri="{D42A27DB-BD31-4B8C-83A1-F6EECF244321}">
                <p14:modId xmlns:p14="http://schemas.microsoft.com/office/powerpoint/2010/main" val="648264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3986577"/>
                    </a:ext>
                  </a:extLst>
                </a:gridCol>
                <a:gridCol w="905256">
                  <a:extLst>
                    <a:ext uri="{9D8B030D-6E8A-4147-A177-3AD203B41FA5}">
                      <a16:colId xmlns:a16="http://schemas.microsoft.com/office/drawing/2014/main" val="2808418686"/>
                    </a:ext>
                  </a:extLst>
                </a:gridCol>
                <a:gridCol w="246888">
                  <a:extLst>
                    <a:ext uri="{9D8B030D-6E8A-4147-A177-3AD203B41FA5}">
                      <a16:colId xmlns:a16="http://schemas.microsoft.com/office/drawing/2014/main" val="381767804"/>
                    </a:ext>
                  </a:extLst>
                </a:gridCol>
                <a:gridCol w="208280">
                  <a:extLst>
                    <a:ext uri="{9D8B030D-6E8A-4147-A177-3AD203B41FA5}">
                      <a16:colId xmlns:a16="http://schemas.microsoft.com/office/drawing/2014/main" val="269608664"/>
                    </a:ext>
                  </a:extLst>
                </a:gridCol>
                <a:gridCol w="208280">
                  <a:extLst>
                    <a:ext uri="{9D8B030D-6E8A-4147-A177-3AD203B41FA5}">
                      <a16:colId xmlns:a16="http://schemas.microsoft.com/office/drawing/2014/main" val="1795727826"/>
                    </a:ext>
                  </a:extLst>
                </a:gridCol>
                <a:gridCol w="208280">
                  <a:extLst>
                    <a:ext uri="{9D8B030D-6E8A-4147-A177-3AD203B41FA5}">
                      <a16:colId xmlns:a16="http://schemas.microsoft.com/office/drawing/2014/main" val="2363829159"/>
                    </a:ext>
                  </a:extLst>
                </a:gridCol>
                <a:gridCol w="208280">
                  <a:extLst>
                    <a:ext uri="{9D8B030D-6E8A-4147-A177-3AD203B41FA5}">
                      <a16:colId xmlns:a16="http://schemas.microsoft.com/office/drawing/2014/main" val="3154424097"/>
                    </a:ext>
                  </a:extLst>
                </a:gridCol>
                <a:gridCol w="208280">
                  <a:extLst>
                    <a:ext uri="{9D8B030D-6E8A-4147-A177-3AD203B41FA5}">
                      <a16:colId xmlns:a16="http://schemas.microsoft.com/office/drawing/2014/main" val="2748025494"/>
                    </a:ext>
                  </a:extLst>
                </a:gridCol>
                <a:gridCol w="208280">
                  <a:extLst>
                    <a:ext uri="{9D8B030D-6E8A-4147-A177-3AD203B41FA5}">
                      <a16:colId xmlns:a16="http://schemas.microsoft.com/office/drawing/2014/main" val="241623907"/>
                    </a:ext>
                  </a:extLst>
                </a:gridCol>
                <a:gridCol w="208280">
                  <a:extLst>
                    <a:ext uri="{9D8B030D-6E8A-4147-A177-3AD203B41FA5}">
                      <a16:colId xmlns:a16="http://schemas.microsoft.com/office/drawing/2014/main" val="716134592"/>
                    </a:ext>
                  </a:extLst>
                </a:gridCol>
                <a:gridCol w="208280">
                  <a:extLst>
                    <a:ext uri="{9D8B030D-6E8A-4147-A177-3AD203B41FA5}">
                      <a16:colId xmlns:a16="http://schemas.microsoft.com/office/drawing/2014/main" val="1454235215"/>
                    </a:ext>
                  </a:extLst>
                </a:gridCol>
                <a:gridCol w="208280">
                  <a:extLst>
                    <a:ext uri="{9D8B030D-6E8A-4147-A177-3AD203B41FA5}">
                      <a16:colId xmlns:a16="http://schemas.microsoft.com/office/drawing/2014/main" val="3655537252"/>
                    </a:ext>
                  </a:extLst>
                </a:gridCol>
                <a:gridCol w="208280">
                  <a:extLst>
                    <a:ext uri="{9D8B030D-6E8A-4147-A177-3AD203B41FA5}">
                      <a16:colId xmlns:a16="http://schemas.microsoft.com/office/drawing/2014/main" val="1765031382"/>
                    </a:ext>
                  </a:extLst>
                </a:gridCol>
                <a:gridCol w="208280">
                  <a:extLst>
                    <a:ext uri="{9D8B030D-6E8A-4147-A177-3AD203B41FA5}">
                      <a16:colId xmlns:a16="http://schemas.microsoft.com/office/drawing/2014/main" val="206295798"/>
                    </a:ext>
                  </a:extLst>
                </a:gridCol>
                <a:gridCol w="208280">
                  <a:extLst>
                    <a:ext uri="{9D8B030D-6E8A-4147-A177-3AD203B41FA5}">
                      <a16:colId xmlns:a16="http://schemas.microsoft.com/office/drawing/2014/main" val="838882069"/>
                    </a:ext>
                  </a:extLst>
                </a:gridCol>
                <a:gridCol w="208280">
                  <a:extLst>
                    <a:ext uri="{9D8B030D-6E8A-4147-A177-3AD203B41FA5}">
                      <a16:colId xmlns:a16="http://schemas.microsoft.com/office/drawing/2014/main" val="94221280"/>
                    </a:ext>
                  </a:extLst>
                </a:gridCol>
                <a:gridCol w="208280">
                  <a:extLst>
                    <a:ext uri="{9D8B030D-6E8A-4147-A177-3AD203B41FA5}">
                      <a16:colId xmlns:a16="http://schemas.microsoft.com/office/drawing/2014/main" val="3656851727"/>
                    </a:ext>
                  </a:extLst>
                </a:gridCol>
                <a:gridCol w="208280">
                  <a:extLst>
                    <a:ext uri="{9D8B030D-6E8A-4147-A177-3AD203B41FA5}">
                      <a16:colId xmlns:a16="http://schemas.microsoft.com/office/drawing/2014/main" val="1750264166"/>
                    </a:ext>
                  </a:extLst>
                </a:gridCol>
                <a:gridCol w="208280">
                  <a:extLst>
                    <a:ext uri="{9D8B030D-6E8A-4147-A177-3AD203B41FA5}">
                      <a16:colId xmlns:a16="http://schemas.microsoft.com/office/drawing/2014/main" val="2862418199"/>
                    </a:ext>
                  </a:extLst>
                </a:gridCol>
                <a:gridCol w="208280">
                  <a:extLst>
                    <a:ext uri="{9D8B030D-6E8A-4147-A177-3AD203B41FA5}">
                      <a16:colId xmlns:a16="http://schemas.microsoft.com/office/drawing/2014/main" val="3708945265"/>
                    </a:ext>
                  </a:extLst>
                </a:gridCol>
                <a:gridCol w="208280">
                  <a:extLst>
                    <a:ext uri="{9D8B030D-6E8A-4147-A177-3AD203B41FA5}">
                      <a16:colId xmlns:a16="http://schemas.microsoft.com/office/drawing/2014/main" val="404034958"/>
                    </a:ext>
                  </a:extLst>
                </a:gridCol>
                <a:gridCol w="208280">
                  <a:extLst>
                    <a:ext uri="{9D8B030D-6E8A-4147-A177-3AD203B41FA5}">
                      <a16:colId xmlns:a16="http://schemas.microsoft.com/office/drawing/2014/main" val="2313393757"/>
                    </a:ext>
                  </a:extLst>
                </a:gridCol>
                <a:gridCol w="208280">
                  <a:extLst>
                    <a:ext uri="{9D8B030D-6E8A-4147-A177-3AD203B41FA5}">
                      <a16:colId xmlns:a16="http://schemas.microsoft.com/office/drawing/2014/main" val="2414372382"/>
                    </a:ext>
                  </a:extLst>
                </a:gridCol>
                <a:gridCol w="208280">
                  <a:extLst>
                    <a:ext uri="{9D8B030D-6E8A-4147-A177-3AD203B41FA5}">
                      <a16:colId xmlns:a16="http://schemas.microsoft.com/office/drawing/2014/main" val="2555923424"/>
                    </a:ext>
                  </a:extLst>
                </a:gridCol>
                <a:gridCol w="208280">
                  <a:extLst>
                    <a:ext uri="{9D8B030D-6E8A-4147-A177-3AD203B41FA5}">
                      <a16:colId xmlns:a16="http://schemas.microsoft.com/office/drawing/2014/main" val="340426559"/>
                    </a:ext>
                  </a:extLst>
                </a:gridCol>
                <a:gridCol w="208280">
                  <a:extLst>
                    <a:ext uri="{9D8B030D-6E8A-4147-A177-3AD203B41FA5}">
                      <a16:colId xmlns:a16="http://schemas.microsoft.com/office/drawing/2014/main" val="157388397"/>
                    </a:ext>
                  </a:extLst>
                </a:gridCol>
                <a:gridCol w="208280">
                  <a:extLst>
                    <a:ext uri="{9D8B030D-6E8A-4147-A177-3AD203B41FA5}">
                      <a16:colId xmlns:a16="http://schemas.microsoft.com/office/drawing/2014/main" val="2650708039"/>
                    </a:ext>
                  </a:extLst>
                </a:gridCol>
                <a:gridCol w="208280">
                  <a:extLst>
                    <a:ext uri="{9D8B030D-6E8A-4147-A177-3AD203B41FA5}">
                      <a16:colId xmlns:a16="http://schemas.microsoft.com/office/drawing/2014/main" val="803520205"/>
                    </a:ext>
                  </a:extLst>
                </a:gridCol>
                <a:gridCol w="208280">
                  <a:extLst>
                    <a:ext uri="{9D8B030D-6E8A-4147-A177-3AD203B41FA5}">
                      <a16:colId xmlns:a16="http://schemas.microsoft.com/office/drawing/2014/main" val="3067469030"/>
                    </a:ext>
                  </a:extLst>
                </a:gridCol>
                <a:gridCol w="208280">
                  <a:extLst>
                    <a:ext uri="{9D8B030D-6E8A-4147-A177-3AD203B41FA5}">
                      <a16:colId xmlns:a16="http://schemas.microsoft.com/office/drawing/2014/main" val="3935219266"/>
                    </a:ext>
                  </a:extLst>
                </a:gridCol>
                <a:gridCol w="208280">
                  <a:extLst>
                    <a:ext uri="{9D8B030D-6E8A-4147-A177-3AD203B41FA5}">
                      <a16:colId xmlns:a16="http://schemas.microsoft.com/office/drawing/2014/main" val="876772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2155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CAN - 2019-11-15 18:37:37</a:t>
                      </a:r>
                      <a:r>
                        <a:rPr kumimoji="0" lang="en-US" sz="1000" b="0" i="0" u="none" strike="noStrike" kern="1200" cap="none" spc="0" normalizeH="0" baseline="0" noProof="0">
                          <a:ln>
                            <a:noFill/>
                          </a:ln>
                          <a:solidFill>
                            <a:prstClr val="black"/>
                          </a:solidFill>
                          <a:effectLst/>
                          <a:uLnTx/>
                          <a:uFillTx/>
                          <a:latin typeface="+mn-lt"/>
                          <a:ea typeface="+mn-ea"/>
                          <a:cs typeface="+mn-cs"/>
                        </a:rPr>
                        <a:t>
 Share the most delicious spell ever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https://scontent.xx.fbcdn.net/v/t15.13418-10/p720x720/72259213_1029944334005710_8880387325964582912_n.jpeg?_nc_cat=103&amp;_nc_ohc=_O_-VZzYmbUAQm39yx87K1-8d9xmZmO0tbmUbIes91Z1TpS6HmlE5rC9A&amp;_nc_ht=scontent.xx&amp;oh=754258a9e717a4f7571d9aef395dde59&amp;oe=5E86319E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12/08/2019 18:25:02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97060388"/>
                  </a:ext>
                </a:extLst>
              </a:tr>
            </a:tbl>
          </a:graphicData>
        </a:graphic>
      </p:graphicFrame>
      <p:sp>
        <p:nvSpPr>
          <p:cNvPr id="4" name="Text Placeholder 3">
            <a:extLst>
              <a:ext uri="{FF2B5EF4-FFF2-40B4-BE49-F238E27FC236}">
                <a16:creationId xmlns:a16="http://schemas.microsoft.com/office/drawing/2014/main" id="{B9277B5F-5E41-4FF7-BBAD-726A6852FF3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91922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C4AD8-2B1F-4245-81C1-B1FEC1E056D7}"/>
              </a:ext>
            </a:extLst>
          </p:cNvPr>
          <p:cNvSpPr>
            <a:spLocks noGrp="1"/>
          </p:cNvSpPr>
          <p:nvPr>
            <p:ph type="title"/>
          </p:nvPr>
        </p:nvSpPr>
        <p:spPr/>
        <p:txBody>
          <a:bodyPr/>
          <a:lstStyle/>
          <a:p>
            <a:r>
              <a:rPr lang="en-US"/>
              <a:t>Facebook Own Posts Table | Loacker FB - 10 of 26</a:t>
            </a:r>
          </a:p>
        </p:txBody>
      </p:sp>
      <p:graphicFrame>
        <p:nvGraphicFramePr>
          <p:cNvPr id="5" name="Table Placeholder 4">
            <a:extLst>
              <a:ext uri="{FF2B5EF4-FFF2-40B4-BE49-F238E27FC236}">
                <a16:creationId xmlns:a16="http://schemas.microsoft.com/office/drawing/2014/main" id="{35DE66C7-EEA0-4E5A-B2CE-8E3F0940B686}"/>
              </a:ext>
            </a:extLst>
          </p:cNvPr>
          <p:cNvGraphicFramePr>
            <a:graphicFrameLocks noGrp="1"/>
          </p:cNvGraphicFramePr>
          <p:nvPr>
            <p:ph type="tbl" sz="quarter" idx="13"/>
            <p:extLst>
              <p:ext uri="{D42A27DB-BD31-4B8C-83A1-F6EECF244321}">
                <p14:modId xmlns:p14="http://schemas.microsoft.com/office/powerpoint/2010/main" val="909738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1329733"/>
                    </a:ext>
                  </a:extLst>
                </a:gridCol>
                <a:gridCol w="905256">
                  <a:extLst>
                    <a:ext uri="{9D8B030D-6E8A-4147-A177-3AD203B41FA5}">
                      <a16:colId xmlns:a16="http://schemas.microsoft.com/office/drawing/2014/main" val="1508472871"/>
                    </a:ext>
                  </a:extLst>
                </a:gridCol>
                <a:gridCol w="246888">
                  <a:extLst>
                    <a:ext uri="{9D8B030D-6E8A-4147-A177-3AD203B41FA5}">
                      <a16:colId xmlns:a16="http://schemas.microsoft.com/office/drawing/2014/main" val="4240665353"/>
                    </a:ext>
                  </a:extLst>
                </a:gridCol>
                <a:gridCol w="208280">
                  <a:extLst>
                    <a:ext uri="{9D8B030D-6E8A-4147-A177-3AD203B41FA5}">
                      <a16:colId xmlns:a16="http://schemas.microsoft.com/office/drawing/2014/main" val="3124667822"/>
                    </a:ext>
                  </a:extLst>
                </a:gridCol>
                <a:gridCol w="208280">
                  <a:extLst>
                    <a:ext uri="{9D8B030D-6E8A-4147-A177-3AD203B41FA5}">
                      <a16:colId xmlns:a16="http://schemas.microsoft.com/office/drawing/2014/main" val="3116130209"/>
                    </a:ext>
                  </a:extLst>
                </a:gridCol>
                <a:gridCol w="208280">
                  <a:extLst>
                    <a:ext uri="{9D8B030D-6E8A-4147-A177-3AD203B41FA5}">
                      <a16:colId xmlns:a16="http://schemas.microsoft.com/office/drawing/2014/main" val="600202810"/>
                    </a:ext>
                  </a:extLst>
                </a:gridCol>
                <a:gridCol w="208280">
                  <a:extLst>
                    <a:ext uri="{9D8B030D-6E8A-4147-A177-3AD203B41FA5}">
                      <a16:colId xmlns:a16="http://schemas.microsoft.com/office/drawing/2014/main" val="1891752116"/>
                    </a:ext>
                  </a:extLst>
                </a:gridCol>
                <a:gridCol w="208280">
                  <a:extLst>
                    <a:ext uri="{9D8B030D-6E8A-4147-A177-3AD203B41FA5}">
                      <a16:colId xmlns:a16="http://schemas.microsoft.com/office/drawing/2014/main" val="1936290918"/>
                    </a:ext>
                  </a:extLst>
                </a:gridCol>
                <a:gridCol w="208280">
                  <a:extLst>
                    <a:ext uri="{9D8B030D-6E8A-4147-A177-3AD203B41FA5}">
                      <a16:colId xmlns:a16="http://schemas.microsoft.com/office/drawing/2014/main" val="3538554831"/>
                    </a:ext>
                  </a:extLst>
                </a:gridCol>
                <a:gridCol w="208280">
                  <a:extLst>
                    <a:ext uri="{9D8B030D-6E8A-4147-A177-3AD203B41FA5}">
                      <a16:colId xmlns:a16="http://schemas.microsoft.com/office/drawing/2014/main" val="1662375208"/>
                    </a:ext>
                  </a:extLst>
                </a:gridCol>
                <a:gridCol w="208280">
                  <a:extLst>
                    <a:ext uri="{9D8B030D-6E8A-4147-A177-3AD203B41FA5}">
                      <a16:colId xmlns:a16="http://schemas.microsoft.com/office/drawing/2014/main" val="2702129397"/>
                    </a:ext>
                  </a:extLst>
                </a:gridCol>
                <a:gridCol w="208280">
                  <a:extLst>
                    <a:ext uri="{9D8B030D-6E8A-4147-A177-3AD203B41FA5}">
                      <a16:colId xmlns:a16="http://schemas.microsoft.com/office/drawing/2014/main" val="2876218821"/>
                    </a:ext>
                  </a:extLst>
                </a:gridCol>
                <a:gridCol w="208280">
                  <a:extLst>
                    <a:ext uri="{9D8B030D-6E8A-4147-A177-3AD203B41FA5}">
                      <a16:colId xmlns:a16="http://schemas.microsoft.com/office/drawing/2014/main" val="3269349938"/>
                    </a:ext>
                  </a:extLst>
                </a:gridCol>
                <a:gridCol w="208280">
                  <a:extLst>
                    <a:ext uri="{9D8B030D-6E8A-4147-A177-3AD203B41FA5}">
                      <a16:colId xmlns:a16="http://schemas.microsoft.com/office/drawing/2014/main" val="1234152037"/>
                    </a:ext>
                  </a:extLst>
                </a:gridCol>
                <a:gridCol w="208280">
                  <a:extLst>
                    <a:ext uri="{9D8B030D-6E8A-4147-A177-3AD203B41FA5}">
                      <a16:colId xmlns:a16="http://schemas.microsoft.com/office/drawing/2014/main" val="3801558677"/>
                    </a:ext>
                  </a:extLst>
                </a:gridCol>
                <a:gridCol w="208280">
                  <a:extLst>
                    <a:ext uri="{9D8B030D-6E8A-4147-A177-3AD203B41FA5}">
                      <a16:colId xmlns:a16="http://schemas.microsoft.com/office/drawing/2014/main" val="1046039214"/>
                    </a:ext>
                  </a:extLst>
                </a:gridCol>
                <a:gridCol w="208280">
                  <a:extLst>
                    <a:ext uri="{9D8B030D-6E8A-4147-A177-3AD203B41FA5}">
                      <a16:colId xmlns:a16="http://schemas.microsoft.com/office/drawing/2014/main" val="4281551685"/>
                    </a:ext>
                  </a:extLst>
                </a:gridCol>
                <a:gridCol w="208280">
                  <a:extLst>
                    <a:ext uri="{9D8B030D-6E8A-4147-A177-3AD203B41FA5}">
                      <a16:colId xmlns:a16="http://schemas.microsoft.com/office/drawing/2014/main" val="353076708"/>
                    </a:ext>
                  </a:extLst>
                </a:gridCol>
                <a:gridCol w="208280">
                  <a:extLst>
                    <a:ext uri="{9D8B030D-6E8A-4147-A177-3AD203B41FA5}">
                      <a16:colId xmlns:a16="http://schemas.microsoft.com/office/drawing/2014/main" val="2730820270"/>
                    </a:ext>
                  </a:extLst>
                </a:gridCol>
                <a:gridCol w="208280">
                  <a:extLst>
                    <a:ext uri="{9D8B030D-6E8A-4147-A177-3AD203B41FA5}">
                      <a16:colId xmlns:a16="http://schemas.microsoft.com/office/drawing/2014/main" val="2217940578"/>
                    </a:ext>
                  </a:extLst>
                </a:gridCol>
                <a:gridCol w="208280">
                  <a:extLst>
                    <a:ext uri="{9D8B030D-6E8A-4147-A177-3AD203B41FA5}">
                      <a16:colId xmlns:a16="http://schemas.microsoft.com/office/drawing/2014/main" val="4224310177"/>
                    </a:ext>
                  </a:extLst>
                </a:gridCol>
                <a:gridCol w="208280">
                  <a:extLst>
                    <a:ext uri="{9D8B030D-6E8A-4147-A177-3AD203B41FA5}">
                      <a16:colId xmlns:a16="http://schemas.microsoft.com/office/drawing/2014/main" val="349719162"/>
                    </a:ext>
                  </a:extLst>
                </a:gridCol>
                <a:gridCol w="208280">
                  <a:extLst>
                    <a:ext uri="{9D8B030D-6E8A-4147-A177-3AD203B41FA5}">
                      <a16:colId xmlns:a16="http://schemas.microsoft.com/office/drawing/2014/main" val="77643185"/>
                    </a:ext>
                  </a:extLst>
                </a:gridCol>
                <a:gridCol w="208280">
                  <a:extLst>
                    <a:ext uri="{9D8B030D-6E8A-4147-A177-3AD203B41FA5}">
                      <a16:colId xmlns:a16="http://schemas.microsoft.com/office/drawing/2014/main" val="849820708"/>
                    </a:ext>
                  </a:extLst>
                </a:gridCol>
                <a:gridCol w="208280">
                  <a:extLst>
                    <a:ext uri="{9D8B030D-6E8A-4147-A177-3AD203B41FA5}">
                      <a16:colId xmlns:a16="http://schemas.microsoft.com/office/drawing/2014/main" val="4082988033"/>
                    </a:ext>
                  </a:extLst>
                </a:gridCol>
                <a:gridCol w="208280">
                  <a:extLst>
                    <a:ext uri="{9D8B030D-6E8A-4147-A177-3AD203B41FA5}">
                      <a16:colId xmlns:a16="http://schemas.microsoft.com/office/drawing/2014/main" val="3298880348"/>
                    </a:ext>
                  </a:extLst>
                </a:gridCol>
                <a:gridCol w="208280">
                  <a:extLst>
                    <a:ext uri="{9D8B030D-6E8A-4147-A177-3AD203B41FA5}">
                      <a16:colId xmlns:a16="http://schemas.microsoft.com/office/drawing/2014/main" val="1933230686"/>
                    </a:ext>
                  </a:extLst>
                </a:gridCol>
                <a:gridCol w="208280">
                  <a:extLst>
                    <a:ext uri="{9D8B030D-6E8A-4147-A177-3AD203B41FA5}">
                      <a16:colId xmlns:a16="http://schemas.microsoft.com/office/drawing/2014/main" val="30325115"/>
                    </a:ext>
                  </a:extLst>
                </a:gridCol>
                <a:gridCol w="208280">
                  <a:extLst>
                    <a:ext uri="{9D8B030D-6E8A-4147-A177-3AD203B41FA5}">
                      <a16:colId xmlns:a16="http://schemas.microsoft.com/office/drawing/2014/main" val="1300380725"/>
                    </a:ext>
                  </a:extLst>
                </a:gridCol>
                <a:gridCol w="208280">
                  <a:extLst>
                    <a:ext uri="{9D8B030D-6E8A-4147-A177-3AD203B41FA5}">
                      <a16:colId xmlns:a16="http://schemas.microsoft.com/office/drawing/2014/main" val="650252675"/>
                    </a:ext>
                  </a:extLst>
                </a:gridCol>
                <a:gridCol w="208280">
                  <a:extLst>
                    <a:ext uri="{9D8B030D-6E8A-4147-A177-3AD203B41FA5}">
                      <a16:colId xmlns:a16="http://schemas.microsoft.com/office/drawing/2014/main" val="2842973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701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Loacker BUL - 2019-11-01 05:00:05</a:t>
                      </a:r>
                      <a:r>
                        <a:rPr kumimoji="0" lang="ru-RU" sz="1000" b="0" i="0" u="none" strike="noStrike" kern="1200" cap="none" spc="0" normalizeH="0" baseline="0" noProof="0">
                          <a:ln>
                            <a:noFill/>
                          </a:ln>
                          <a:solidFill>
                            <a:prstClr val="black"/>
                          </a:solidFill>
                          <a:effectLst/>
                          <a:uLnTx/>
                          <a:uFillTx/>
                          <a:latin typeface="+mn-lt"/>
                          <a:ea typeface="+mn-ea"/>
                          <a:cs typeface="+mn-cs"/>
                        </a:rPr>
                        <a:t>
 Днес празнуваме Денят на народните будители!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https://scontent.xx.fbcdn.net/v/t1.0-9/s720x720/75481726_422421575096832_1597412055231496192_o.jpg?_nc_cat=104&amp;_nc_ohc=AHzFm1Qrl_8AQllWjmLjlZ-dqrVPdkliC8L7IX-7Uy8n5R3jFksRWUFCg&amp;_nc_ht=scontent.xx&amp;oh=eb97a430359a674ffb571c0f1457513f&amp;oe=5E853F02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81544051"/>
                  </a:ext>
                </a:extLst>
              </a:tr>
            </a:tbl>
          </a:graphicData>
        </a:graphic>
      </p:graphicFrame>
      <p:sp>
        <p:nvSpPr>
          <p:cNvPr id="4" name="Text Placeholder 3">
            <a:extLst>
              <a:ext uri="{FF2B5EF4-FFF2-40B4-BE49-F238E27FC236}">
                <a16:creationId xmlns:a16="http://schemas.microsoft.com/office/drawing/2014/main" id="{9259A1BF-F615-4A30-B731-721950DA5AB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051862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98D1-5B87-4691-B9FA-95EC5F5D4A9E}"/>
              </a:ext>
            </a:extLst>
          </p:cNvPr>
          <p:cNvSpPr>
            <a:spLocks noGrp="1"/>
          </p:cNvSpPr>
          <p:nvPr>
            <p:ph type="title"/>
          </p:nvPr>
        </p:nvSpPr>
        <p:spPr/>
        <p:txBody>
          <a:bodyPr/>
          <a:lstStyle/>
          <a:p>
            <a:r>
              <a:rPr lang="en-US"/>
              <a:t>Facebook Own Posts Table | Loacker FB - 11 of 26</a:t>
            </a:r>
          </a:p>
        </p:txBody>
      </p:sp>
      <p:graphicFrame>
        <p:nvGraphicFramePr>
          <p:cNvPr id="5" name="Table Placeholder 4">
            <a:extLst>
              <a:ext uri="{FF2B5EF4-FFF2-40B4-BE49-F238E27FC236}">
                <a16:creationId xmlns:a16="http://schemas.microsoft.com/office/drawing/2014/main" id="{1D759589-53CC-482B-B35F-92DFB8821E8B}"/>
              </a:ext>
            </a:extLst>
          </p:cNvPr>
          <p:cNvGraphicFramePr>
            <a:graphicFrameLocks noGrp="1"/>
          </p:cNvGraphicFramePr>
          <p:nvPr>
            <p:ph type="tbl" sz="quarter" idx="13"/>
            <p:extLst>
              <p:ext uri="{D42A27DB-BD31-4B8C-83A1-F6EECF244321}">
                <p14:modId xmlns:p14="http://schemas.microsoft.com/office/powerpoint/2010/main" val="936625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10559350"/>
                    </a:ext>
                  </a:extLst>
                </a:gridCol>
                <a:gridCol w="905256">
                  <a:extLst>
                    <a:ext uri="{9D8B030D-6E8A-4147-A177-3AD203B41FA5}">
                      <a16:colId xmlns:a16="http://schemas.microsoft.com/office/drawing/2014/main" val="295355494"/>
                    </a:ext>
                  </a:extLst>
                </a:gridCol>
                <a:gridCol w="246888">
                  <a:extLst>
                    <a:ext uri="{9D8B030D-6E8A-4147-A177-3AD203B41FA5}">
                      <a16:colId xmlns:a16="http://schemas.microsoft.com/office/drawing/2014/main" val="1007630939"/>
                    </a:ext>
                  </a:extLst>
                </a:gridCol>
                <a:gridCol w="208280">
                  <a:extLst>
                    <a:ext uri="{9D8B030D-6E8A-4147-A177-3AD203B41FA5}">
                      <a16:colId xmlns:a16="http://schemas.microsoft.com/office/drawing/2014/main" val="1648378560"/>
                    </a:ext>
                  </a:extLst>
                </a:gridCol>
                <a:gridCol w="208280">
                  <a:extLst>
                    <a:ext uri="{9D8B030D-6E8A-4147-A177-3AD203B41FA5}">
                      <a16:colId xmlns:a16="http://schemas.microsoft.com/office/drawing/2014/main" val="3365068939"/>
                    </a:ext>
                  </a:extLst>
                </a:gridCol>
                <a:gridCol w="208280">
                  <a:extLst>
                    <a:ext uri="{9D8B030D-6E8A-4147-A177-3AD203B41FA5}">
                      <a16:colId xmlns:a16="http://schemas.microsoft.com/office/drawing/2014/main" val="3806458953"/>
                    </a:ext>
                  </a:extLst>
                </a:gridCol>
                <a:gridCol w="208280">
                  <a:extLst>
                    <a:ext uri="{9D8B030D-6E8A-4147-A177-3AD203B41FA5}">
                      <a16:colId xmlns:a16="http://schemas.microsoft.com/office/drawing/2014/main" val="2293392569"/>
                    </a:ext>
                  </a:extLst>
                </a:gridCol>
                <a:gridCol w="208280">
                  <a:extLst>
                    <a:ext uri="{9D8B030D-6E8A-4147-A177-3AD203B41FA5}">
                      <a16:colId xmlns:a16="http://schemas.microsoft.com/office/drawing/2014/main" val="3906650810"/>
                    </a:ext>
                  </a:extLst>
                </a:gridCol>
                <a:gridCol w="208280">
                  <a:extLst>
                    <a:ext uri="{9D8B030D-6E8A-4147-A177-3AD203B41FA5}">
                      <a16:colId xmlns:a16="http://schemas.microsoft.com/office/drawing/2014/main" val="873677835"/>
                    </a:ext>
                  </a:extLst>
                </a:gridCol>
                <a:gridCol w="208280">
                  <a:extLst>
                    <a:ext uri="{9D8B030D-6E8A-4147-A177-3AD203B41FA5}">
                      <a16:colId xmlns:a16="http://schemas.microsoft.com/office/drawing/2014/main" val="2182449355"/>
                    </a:ext>
                  </a:extLst>
                </a:gridCol>
                <a:gridCol w="208280">
                  <a:extLst>
                    <a:ext uri="{9D8B030D-6E8A-4147-A177-3AD203B41FA5}">
                      <a16:colId xmlns:a16="http://schemas.microsoft.com/office/drawing/2014/main" val="3695087410"/>
                    </a:ext>
                  </a:extLst>
                </a:gridCol>
                <a:gridCol w="208280">
                  <a:extLst>
                    <a:ext uri="{9D8B030D-6E8A-4147-A177-3AD203B41FA5}">
                      <a16:colId xmlns:a16="http://schemas.microsoft.com/office/drawing/2014/main" val="2153276553"/>
                    </a:ext>
                  </a:extLst>
                </a:gridCol>
                <a:gridCol w="208280">
                  <a:extLst>
                    <a:ext uri="{9D8B030D-6E8A-4147-A177-3AD203B41FA5}">
                      <a16:colId xmlns:a16="http://schemas.microsoft.com/office/drawing/2014/main" val="2170443955"/>
                    </a:ext>
                  </a:extLst>
                </a:gridCol>
                <a:gridCol w="208280">
                  <a:extLst>
                    <a:ext uri="{9D8B030D-6E8A-4147-A177-3AD203B41FA5}">
                      <a16:colId xmlns:a16="http://schemas.microsoft.com/office/drawing/2014/main" val="225569663"/>
                    </a:ext>
                  </a:extLst>
                </a:gridCol>
                <a:gridCol w="208280">
                  <a:extLst>
                    <a:ext uri="{9D8B030D-6E8A-4147-A177-3AD203B41FA5}">
                      <a16:colId xmlns:a16="http://schemas.microsoft.com/office/drawing/2014/main" val="2588477271"/>
                    </a:ext>
                  </a:extLst>
                </a:gridCol>
                <a:gridCol w="208280">
                  <a:extLst>
                    <a:ext uri="{9D8B030D-6E8A-4147-A177-3AD203B41FA5}">
                      <a16:colId xmlns:a16="http://schemas.microsoft.com/office/drawing/2014/main" val="3569129134"/>
                    </a:ext>
                  </a:extLst>
                </a:gridCol>
                <a:gridCol w="208280">
                  <a:extLst>
                    <a:ext uri="{9D8B030D-6E8A-4147-A177-3AD203B41FA5}">
                      <a16:colId xmlns:a16="http://schemas.microsoft.com/office/drawing/2014/main" val="2009230902"/>
                    </a:ext>
                  </a:extLst>
                </a:gridCol>
                <a:gridCol w="208280">
                  <a:extLst>
                    <a:ext uri="{9D8B030D-6E8A-4147-A177-3AD203B41FA5}">
                      <a16:colId xmlns:a16="http://schemas.microsoft.com/office/drawing/2014/main" val="3997721666"/>
                    </a:ext>
                  </a:extLst>
                </a:gridCol>
                <a:gridCol w="208280">
                  <a:extLst>
                    <a:ext uri="{9D8B030D-6E8A-4147-A177-3AD203B41FA5}">
                      <a16:colId xmlns:a16="http://schemas.microsoft.com/office/drawing/2014/main" val="1633986871"/>
                    </a:ext>
                  </a:extLst>
                </a:gridCol>
                <a:gridCol w="208280">
                  <a:extLst>
                    <a:ext uri="{9D8B030D-6E8A-4147-A177-3AD203B41FA5}">
                      <a16:colId xmlns:a16="http://schemas.microsoft.com/office/drawing/2014/main" val="1097392618"/>
                    </a:ext>
                  </a:extLst>
                </a:gridCol>
                <a:gridCol w="208280">
                  <a:extLst>
                    <a:ext uri="{9D8B030D-6E8A-4147-A177-3AD203B41FA5}">
                      <a16:colId xmlns:a16="http://schemas.microsoft.com/office/drawing/2014/main" val="2044768009"/>
                    </a:ext>
                  </a:extLst>
                </a:gridCol>
                <a:gridCol w="208280">
                  <a:extLst>
                    <a:ext uri="{9D8B030D-6E8A-4147-A177-3AD203B41FA5}">
                      <a16:colId xmlns:a16="http://schemas.microsoft.com/office/drawing/2014/main" val="4091968565"/>
                    </a:ext>
                  </a:extLst>
                </a:gridCol>
                <a:gridCol w="208280">
                  <a:extLst>
                    <a:ext uri="{9D8B030D-6E8A-4147-A177-3AD203B41FA5}">
                      <a16:colId xmlns:a16="http://schemas.microsoft.com/office/drawing/2014/main" val="1776334308"/>
                    </a:ext>
                  </a:extLst>
                </a:gridCol>
                <a:gridCol w="208280">
                  <a:extLst>
                    <a:ext uri="{9D8B030D-6E8A-4147-A177-3AD203B41FA5}">
                      <a16:colId xmlns:a16="http://schemas.microsoft.com/office/drawing/2014/main" val="1906380887"/>
                    </a:ext>
                  </a:extLst>
                </a:gridCol>
                <a:gridCol w="208280">
                  <a:extLst>
                    <a:ext uri="{9D8B030D-6E8A-4147-A177-3AD203B41FA5}">
                      <a16:colId xmlns:a16="http://schemas.microsoft.com/office/drawing/2014/main" val="2460761702"/>
                    </a:ext>
                  </a:extLst>
                </a:gridCol>
                <a:gridCol w="208280">
                  <a:extLst>
                    <a:ext uri="{9D8B030D-6E8A-4147-A177-3AD203B41FA5}">
                      <a16:colId xmlns:a16="http://schemas.microsoft.com/office/drawing/2014/main" val="4162180005"/>
                    </a:ext>
                  </a:extLst>
                </a:gridCol>
                <a:gridCol w="208280">
                  <a:extLst>
                    <a:ext uri="{9D8B030D-6E8A-4147-A177-3AD203B41FA5}">
                      <a16:colId xmlns:a16="http://schemas.microsoft.com/office/drawing/2014/main" val="1078793092"/>
                    </a:ext>
                  </a:extLst>
                </a:gridCol>
                <a:gridCol w="208280">
                  <a:extLst>
                    <a:ext uri="{9D8B030D-6E8A-4147-A177-3AD203B41FA5}">
                      <a16:colId xmlns:a16="http://schemas.microsoft.com/office/drawing/2014/main" val="4289579637"/>
                    </a:ext>
                  </a:extLst>
                </a:gridCol>
                <a:gridCol w="208280">
                  <a:extLst>
                    <a:ext uri="{9D8B030D-6E8A-4147-A177-3AD203B41FA5}">
                      <a16:colId xmlns:a16="http://schemas.microsoft.com/office/drawing/2014/main" val="1836258618"/>
                    </a:ext>
                  </a:extLst>
                </a:gridCol>
                <a:gridCol w="208280">
                  <a:extLst>
                    <a:ext uri="{9D8B030D-6E8A-4147-A177-3AD203B41FA5}">
                      <a16:colId xmlns:a16="http://schemas.microsoft.com/office/drawing/2014/main" val="2339406195"/>
                    </a:ext>
                  </a:extLst>
                </a:gridCol>
                <a:gridCol w="208280">
                  <a:extLst>
                    <a:ext uri="{9D8B030D-6E8A-4147-A177-3AD203B41FA5}">
                      <a16:colId xmlns:a16="http://schemas.microsoft.com/office/drawing/2014/main" val="1580948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27771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EGY - 2019-11-03 12:00:00</a:t>
                      </a:r>
                      <a:r>
                        <a:rPr kumimoji="0" lang="en-US" sz="1000" b="0" i="0" u="none" strike="noStrike" kern="1200" cap="none" spc="0" normalizeH="0" baseline="0" noProof="0">
                          <a:ln>
                            <a:noFill/>
                          </a:ln>
                          <a:solidFill>
                            <a:prstClr val="black"/>
                          </a:solidFill>
                          <a:effectLst/>
                          <a:uLnTx/>
                          <a:uFillTx/>
                          <a:latin typeface="+mn-lt"/>
                          <a:ea typeface="+mn-ea"/>
                          <a:cs typeface="+mn-cs"/>
                        </a:rPr>
                        <a:t>
 Are you obsessed with Loacker as much as we 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https://scontent.xx.fbcdn.net/v/t1.0-9/s720x720/75371558_2829049630463171_2533814607655469056_o.jpg?_nc_cat=110&amp;_nc_ohc=hTxKKm0FUf4AQmpnkNiR9Hug2S-9yLuA-VuCArBIFD09365af9V99QNOA&amp;_nc_ht=scontent.xx&amp;oh=3e71d57a4513e19e2577d3a7aa889ee7&amp;oe=5E6DE7BA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06090917"/>
                  </a:ext>
                </a:extLst>
              </a:tr>
            </a:tbl>
          </a:graphicData>
        </a:graphic>
      </p:graphicFrame>
      <p:sp>
        <p:nvSpPr>
          <p:cNvPr id="4" name="Text Placeholder 3">
            <a:extLst>
              <a:ext uri="{FF2B5EF4-FFF2-40B4-BE49-F238E27FC236}">
                <a16:creationId xmlns:a16="http://schemas.microsoft.com/office/drawing/2014/main" id="{A316B3BB-AD8D-4DB2-9ADC-8E650EFEE2F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134970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62C16-C019-4A24-B3DC-A46629B430C2}"/>
              </a:ext>
            </a:extLst>
          </p:cNvPr>
          <p:cNvSpPr>
            <a:spLocks noGrp="1"/>
          </p:cNvSpPr>
          <p:nvPr>
            <p:ph type="title"/>
          </p:nvPr>
        </p:nvSpPr>
        <p:spPr/>
        <p:txBody>
          <a:bodyPr/>
          <a:lstStyle/>
          <a:p>
            <a:r>
              <a:rPr lang="en-US"/>
              <a:t>Facebook Own Posts Table | Loacker FB - 12 of 26</a:t>
            </a:r>
          </a:p>
        </p:txBody>
      </p:sp>
      <p:graphicFrame>
        <p:nvGraphicFramePr>
          <p:cNvPr id="5" name="Table Placeholder 4">
            <a:extLst>
              <a:ext uri="{FF2B5EF4-FFF2-40B4-BE49-F238E27FC236}">
                <a16:creationId xmlns:a16="http://schemas.microsoft.com/office/drawing/2014/main" id="{84839C36-1E25-43C7-9F74-A24CE736D21E}"/>
              </a:ext>
            </a:extLst>
          </p:cNvPr>
          <p:cNvGraphicFramePr>
            <a:graphicFrameLocks noGrp="1"/>
          </p:cNvGraphicFramePr>
          <p:nvPr>
            <p:ph type="tbl" sz="quarter" idx="13"/>
            <p:extLst>
              <p:ext uri="{D42A27DB-BD31-4B8C-83A1-F6EECF244321}">
                <p14:modId xmlns:p14="http://schemas.microsoft.com/office/powerpoint/2010/main" val="1451956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95790499"/>
                    </a:ext>
                  </a:extLst>
                </a:gridCol>
                <a:gridCol w="905256">
                  <a:extLst>
                    <a:ext uri="{9D8B030D-6E8A-4147-A177-3AD203B41FA5}">
                      <a16:colId xmlns:a16="http://schemas.microsoft.com/office/drawing/2014/main" val="588992851"/>
                    </a:ext>
                  </a:extLst>
                </a:gridCol>
                <a:gridCol w="246888">
                  <a:extLst>
                    <a:ext uri="{9D8B030D-6E8A-4147-A177-3AD203B41FA5}">
                      <a16:colId xmlns:a16="http://schemas.microsoft.com/office/drawing/2014/main" val="173727249"/>
                    </a:ext>
                  </a:extLst>
                </a:gridCol>
                <a:gridCol w="208280">
                  <a:extLst>
                    <a:ext uri="{9D8B030D-6E8A-4147-A177-3AD203B41FA5}">
                      <a16:colId xmlns:a16="http://schemas.microsoft.com/office/drawing/2014/main" val="555030304"/>
                    </a:ext>
                  </a:extLst>
                </a:gridCol>
                <a:gridCol w="208280">
                  <a:extLst>
                    <a:ext uri="{9D8B030D-6E8A-4147-A177-3AD203B41FA5}">
                      <a16:colId xmlns:a16="http://schemas.microsoft.com/office/drawing/2014/main" val="2985329153"/>
                    </a:ext>
                  </a:extLst>
                </a:gridCol>
                <a:gridCol w="208280">
                  <a:extLst>
                    <a:ext uri="{9D8B030D-6E8A-4147-A177-3AD203B41FA5}">
                      <a16:colId xmlns:a16="http://schemas.microsoft.com/office/drawing/2014/main" val="1499370926"/>
                    </a:ext>
                  </a:extLst>
                </a:gridCol>
                <a:gridCol w="208280">
                  <a:extLst>
                    <a:ext uri="{9D8B030D-6E8A-4147-A177-3AD203B41FA5}">
                      <a16:colId xmlns:a16="http://schemas.microsoft.com/office/drawing/2014/main" val="712987772"/>
                    </a:ext>
                  </a:extLst>
                </a:gridCol>
                <a:gridCol w="208280">
                  <a:extLst>
                    <a:ext uri="{9D8B030D-6E8A-4147-A177-3AD203B41FA5}">
                      <a16:colId xmlns:a16="http://schemas.microsoft.com/office/drawing/2014/main" val="1195732205"/>
                    </a:ext>
                  </a:extLst>
                </a:gridCol>
                <a:gridCol w="208280">
                  <a:extLst>
                    <a:ext uri="{9D8B030D-6E8A-4147-A177-3AD203B41FA5}">
                      <a16:colId xmlns:a16="http://schemas.microsoft.com/office/drawing/2014/main" val="1205081697"/>
                    </a:ext>
                  </a:extLst>
                </a:gridCol>
                <a:gridCol w="208280">
                  <a:extLst>
                    <a:ext uri="{9D8B030D-6E8A-4147-A177-3AD203B41FA5}">
                      <a16:colId xmlns:a16="http://schemas.microsoft.com/office/drawing/2014/main" val="2018304877"/>
                    </a:ext>
                  </a:extLst>
                </a:gridCol>
                <a:gridCol w="208280">
                  <a:extLst>
                    <a:ext uri="{9D8B030D-6E8A-4147-A177-3AD203B41FA5}">
                      <a16:colId xmlns:a16="http://schemas.microsoft.com/office/drawing/2014/main" val="2100383484"/>
                    </a:ext>
                  </a:extLst>
                </a:gridCol>
                <a:gridCol w="208280">
                  <a:extLst>
                    <a:ext uri="{9D8B030D-6E8A-4147-A177-3AD203B41FA5}">
                      <a16:colId xmlns:a16="http://schemas.microsoft.com/office/drawing/2014/main" val="3331942922"/>
                    </a:ext>
                  </a:extLst>
                </a:gridCol>
                <a:gridCol w="208280">
                  <a:extLst>
                    <a:ext uri="{9D8B030D-6E8A-4147-A177-3AD203B41FA5}">
                      <a16:colId xmlns:a16="http://schemas.microsoft.com/office/drawing/2014/main" val="4139922584"/>
                    </a:ext>
                  </a:extLst>
                </a:gridCol>
                <a:gridCol w="208280">
                  <a:extLst>
                    <a:ext uri="{9D8B030D-6E8A-4147-A177-3AD203B41FA5}">
                      <a16:colId xmlns:a16="http://schemas.microsoft.com/office/drawing/2014/main" val="2790941744"/>
                    </a:ext>
                  </a:extLst>
                </a:gridCol>
                <a:gridCol w="208280">
                  <a:extLst>
                    <a:ext uri="{9D8B030D-6E8A-4147-A177-3AD203B41FA5}">
                      <a16:colId xmlns:a16="http://schemas.microsoft.com/office/drawing/2014/main" val="2889606200"/>
                    </a:ext>
                  </a:extLst>
                </a:gridCol>
                <a:gridCol w="208280">
                  <a:extLst>
                    <a:ext uri="{9D8B030D-6E8A-4147-A177-3AD203B41FA5}">
                      <a16:colId xmlns:a16="http://schemas.microsoft.com/office/drawing/2014/main" val="892070752"/>
                    </a:ext>
                  </a:extLst>
                </a:gridCol>
                <a:gridCol w="208280">
                  <a:extLst>
                    <a:ext uri="{9D8B030D-6E8A-4147-A177-3AD203B41FA5}">
                      <a16:colId xmlns:a16="http://schemas.microsoft.com/office/drawing/2014/main" val="358286402"/>
                    </a:ext>
                  </a:extLst>
                </a:gridCol>
                <a:gridCol w="208280">
                  <a:extLst>
                    <a:ext uri="{9D8B030D-6E8A-4147-A177-3AD203B41FA5}">
                      <a16:colId xmlns:a16="http://schemas.microsoft.com/office/drawing/2014/main" val="1652710407"/>
                    </a:ext>
                  </a:extLst>
                </a:gridCol>
                <a:gridCol w="208280">
                  <a:extLst>
                    <a:ext uri="{9D8B030D-6E8A-4147-A177-3AD203B41FA5}">
                      <a16:colId xmlns:a16="http://schemas.microsoft.com/office/drawing/2014/main" val="499723294"/>
                    </a:ext>
                  </a:extLst>
                </a:gridCol>
                <a:gridCol w="208280">
                  <a:extLst>
                    <a:ext uri="{9D8B030D-6E8A-4147-A177-3AD203B41FA5}">
                      <a16:colId xmlns:a16="http://schemas.microsoft.com/office/drawing/2014/main" val="1365993537"/>
                    </a:ext>
                  </a:extLst>
                </a:gridCol>
                <a:gridCol w="208280">
                  <a:extLst>
                    <a:ext uri="{9D8B030D-6E8A-4147-A177-3AD203B41FA5}">
                      <a16:colId xmlns:a16="http://schemas.microsoft.com/office/drawing/2014/main" val="3018246284"/>
                    </a:ext>
                  </a:extLst>
                </a:gridCol>
                <a:gridCol w="208280">
                  <a:extLst>
                    <a:ext uri="{9D8B030D-6E8A-4147-A177-3AD203B41FA5}">
                      <a16:colId xmlns:a16="http://schemas.microsoft.com/office/drawing/2014/main" val="3300192057"/>
                    </a:ext>
                  </a:extLst>
                </a:gridCol>
                <a:gridCol w="208280">
                  <a:extLst>
                    <a:ext uri="{9D8B030D-6E8A-4147-A177-3AD203B41FA5}">
                      <a16:colId xmlns:a16="http://schemas.microsoft.com/office/drawing/2014/main" val="3016562951"/>
                    </a:ext>
                  </a:extLst>
                </a:gridCol>
                <a:gridCol w="208280">
                  <a:extLst>
                    <a:ext uri="{9D8B030D-6E8A-4147-A177-3AD203B41FA5}">
                      <a16:colId xmlns:a16="http://schemas.microsoft.com/office/drawing/2014/main" val="537056658"/>
                    </a:ext>
                  </a:extLst>
                </a:gridCol>
                <a:gridCol w="208280">
                  <a:extLst>
                    <a:ext uri="{9D8B030D-6E8A-4147-A177-3AD203B41FA5}">
                      <a16:colId xmlns:a16="http://schemas.microsoft.com/office/drawing/2014/main" val="3123928371"/>
                    </a:ext>
                  </a:extLst>
                </a:gridCol>
                <a:gridCol w="208280">
                  <a:extLst>
                    <a:ext uri="{9D8B030D-6E8A-4147-A177-3AD203B41FA5}">
                      <a16:colId xmlns:a16="http://schemas.microsoft.com/office/drawing/2014/main" val="981838453"/>
                    </a:ext>
                  </a:extLst>
                </a:gridCol>
                <a:gridCol w="208280">
                  <a:extLst>
                    <a:ext uri="{9D8B030D-6E8A-4147-A177-3AD203B41FA5}">
                      <a16:colId xmlns:a16="http://schemas.microsoft.com/office/drawing/2014/main" val="2704518730"/>
                    </a:ext>
                  </a:extLst>
                </a:gridCol>
                <a:gridCol w="208280">
                  <a:extLst>
                    <a:ext uri="{9D8B030D-6E8A-4147-A177-3AD203B41FA5}">
                      <a16:colId xmlns:a16="http://schemas.microsoft.com/office/drawing/2014/main" val="663836190"/>
                    </a:ext>
                  </a:extLst>
                </a:gridCol>
                <a:gridCol w="208280">
                  <a:extLst>
                    <a:ext uri="{9D8B030D-6E8A-4147-A177-3AD203B41FA5}">
                      <a16:colId xmlns:a16="http://schemas.microsoft.com/office/drawing/2014/main" val="1758892381"/>
                    </a:ext>
                  </a:extLst>
                </a:gridCol>
                <a:gridCol w="208280">
                  <a:extLst>
                    <a:ext uri="{9D8B030D-6E8A-4147-A177-3AD203B41FA5}">
                      <a16:colId xmlns:a16="http://schemas.microsoft.com/office/drawing/2014/main" val="1622778498"/>
                    </a:ext>
                  </a:extLst>
                </a:gridCol>
                <a:gridCol w="208280">
                  <a:extLst>
                    <a:ext uri="{9D8B030D-6E8A-4147-A177-3AD203B41FA5}">
                      <a16:colId xmlns:a16="http://schemas.microsoft.com/office/drawing/2014/main" val="2228601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675101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Loacker BUL - 2019-11-11 05:00:00</a:t>
                      </a:r>
                      <a:r>
                        <a:rPr kumimoji="0" lang="ru-RU" sz="1000" b="0" i="0" u="none" strike="noStrike" kern="1200" cap="none" spc="0" normalizeH="0" baseline="0" noProof="0">
                          <a:ln>
                            <a:noFill/>
                          </a:ln>
                          <a:solidFill>
                            <a:prstClr val="black"/>
                          </a:solidFill>
                          <a:effectLst/>
                          <a:uLnTx/>
                          <a:uFillTx/>
                          <a:latin typeface="+mn-lt"/>
                          <a:ea typeface="+mn-ea"/>
                          <a:cs typeface="+mn-cs"/>
                        </a:rPr>
                        <a:t>
 Печеливши в играта: Николина Мананска, Denica Kostadinova и Стефка Манолова! БЛагодарим на всички, които споделиха с нас любимите си вкусове Loacker! 
Кой e любимият ви вкус вафли Loacker? Оставете коментар и участвайте за оригинални награди от Loacker!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https://scontent.xx.fbcdn.net/v/t15.5256-10/73084611_2598555403569209_3435485924220207104_n.jpg?_nc_cat=104&amp;_nc_ohc=v-gpKvBjjoAAQlgtxEsdxcuvcdT3tFOTDMtSzy7j6BubnNisVv1_5FL_A&amp;_nc_ht=scontent.xx&amp;oh=9a2dee3022cb36d87296b70ff2aa5cbe&amp;oe=5E825419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12/08/2019 18:25:01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64535815"/>
                  </a:ext>
                </a:extLst>
              </a:tr>
            </a:tbl>
          </a:graphicData>
        </a:graphic>
      </p:graphicFrame>
      <p:sp>
        <p:nvSpPr>
          <p:cNvPr id="4" name="Text Placeholder 3">
            <a:extLst>
              <a:ext uri="{FF2B5EF4-FFF2-40B4-BE49-F238E27FC236}">
                <a16:creationId xmlns:a16="http://schemas.microsoft.com/office/drawing/2014/main" id="{5191F2B1-1C65-4DA6-8AC5-B1B97C8429B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8595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2E846-0C1C-43EA-A81A-DC481AA65AE5}"/>
              </a:ext>
            </a:extLst>
          </p:cNvPr>
          <p:cNvSpPr>
            <a:spLocks noGrp="1"/>
          </p:cNvSpPr>
          <p:nvPr>
            <p:ph type="title"/>
          </p:nvPr>
        </p:nvSpPr>
        <p:spPr/>
        <p:txBody>
          <a:bodyPr/>
          <a:lstStyle/>
          <a:p>
            <a:r>
              <a:rPr lang="en-US"/>
              <a:t>Facebook Own Posts Table | Loacker FB - 13 of 26</a:t>
            </a:r>
          </a:p>
        </p:txBody>
      </p:sp>
      <p:graphicFrame>
        <p:nvGraphicFramePr>
          <p:cNvPr id="5" name="Table Placeholder 4">
            <a:extLst>
              <a:ext uri="{FF2B5EF4-FFF2-40B4-BE49-F238E27FC236}">
                <a16:creationId xmlns:a16="http://schemas.microsoft.com/office/drawing/2014/main" id="{33B30991-8FA7-43FB-82A3-1827874C254A}"/>
              </a:ext>
            </a:extLst>
          </p:cNvPr>
          <p:cNvGraphicFramePr>
            <a:graphicFrameLocks noGrp="1"/>
          </p:cNvGraphicFramePr>
          <p:nvPr>
            <p:ph type="tbl" sz="quarter" idx="13"/>
            <p:extLst>
              <p:ext uri="{D42A27DB-BD31-4B8C-83A1-F6EECF244321}">
                <p14:modId xmlns:p14="http://schemas.microsoft.com/office/powerpoint/2010/main" val="137798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3760976"/>
                    </a:ext>
                  </a:extLst>
                </a:gridCol>
                <a:gridCol w="905256">
                  <a:extLst>
                    <a:ext uri="{9D8B030D-6E8A-4147-A177-3AD203B41FA5}">
                      <a16:colId xmlns:a16="http://schemas.microsoft.com/office/drawing/2014/main" val="1490109768"/>
                    </a:ext>
                  </a:extLst>
                </a:gridCol>
                <a:gridCol w="246888">
                  <a:extLst>
                    <a:ext uri="{9D8B030D-6E8A-4147-A177-3AD203B41FA5}">
                      <a16:colId xmlns:a16="http://schemas.microsoft.com/office/drawing/2014/main" val="3642773235"/>
                    </a:ext>
                  </a:extLst>
                </a:gridCol>
                <a:gridCol w="208280">
                  <a:extLst>
                    <a:ext uri="{9D8B030D-6E8A-4147-A177-3AD203B41FA5}">
                      <a16:colId xmlns:a16="http://schemas.microsoft.com/office/drawing/2014/main" val="3467882851"/>
                    </a:ext>
                  </a:extLst>
                </a:gridCol>
                <a:gridCol w="208280">
                  <a:extLst>
                    <a:ext uri="{9D8B030D-6E8A-4147-A177-3AD203B41FA5}">
                      <a16:colId xmlns:a16="http://schemas.microsoft.com/office/drawing/2014/main" val="2107267952"/>
                    </a:ext>
                  </a:extLst>
                </a:gridCol>
                <a:gridCol w="208280">
                  <a:extLst>
                    <a:ext uri="{9D8B030D-6E8A-4147-A177-3AD203B41FA5}">
                      <a16:colId xmlns:a16="http://schemas.microsoft.com/office/drawing/2014/main" val="3276198199"/>
                    </a:ext>
                  </a:extLst>
                </a:gridCol>
                <a:gridCol w="208280">
                  <a:extLst>
                    <a:ext uri="{9D8B030D-6E8A-4147-A177-3AD203B41FA5}">
                      <a16:colId xmlns:a16="http://schemas.microsoft.com/office/drawing/2014/main" val="359668889"/>
                    </a:ext>
                  </a:extLst>
                </a:gridCol>
                <a:gridCol w="208280">
                  <a:extLst>
                    <a:ext uri="{9D8B030D-6E8A-4147-A177-3AD203B41FA5}">
                      <a16:colId xmlns:a16="http://schemas.microsoft.com/office/drawing/2014/main" val="2449088572"/>
                    </a:ext>
                  </a:extLst>
                </a:gridCol>
                <a:gridCol w="208280">
                  <a:extLst>
                    <a:ext uri="{9D8B030D-6E8A-4147-A177-3AD203B41FA5}">
                      <a16:colId xmlns:a16="http://schemas.microsoft.com/office/drawing/2014/main" val="722616485"/>
                    </a:ext>
                  </a:extLst>
                </a:gridCol>
                <a:gridCol w="208280">
                  <a:extLst>
                    <a:ext uri="{9D8B030D-6E8A-4147-A177-3AD203B41FA5}">
                      <a16:colId xmlns:a16="http://schemas.microsoft.com/office/drawing/2014/main" val="1703744333"/>
                    </a:ext>
                  </a:extLst>
                </a:gridCol>
                <a:gridCol w="208280">
                  <a:extLst>
                    <a:ext uri="{9D8B030D-6E8A-4147-A177-3AD203B41FA5}">
                      <a16:colId xmlns:a16="http://schemas.microsoft.com/office/drawing/2014/main" val="467301263"/>
                    </a:ext>
                  </a:extLst>
                </a:gridCol>
                <a:gridCol w="208280">
                  <a:extLst>
                    <a:ext uri="{9D8B030D-6E8A-4147-A177-3AD203B41FA5}">
                      <a16:colId xmlns:a16="http://schemas.microsoft.com/office/drawing/2014/main" val="1496542870"/>
                    </a:ext>
                  </a:extLst>
                </a:gridCol>
                <a:gridCol w="208280">
                  <a:extLst>
                    <a:ext uri="{9D8B030D-6E8A-4147-A177-3AD203B41FA5}">
                      <a16:colId xmlns:a16="http://schemas.microsoft.com/office/drawing/2014/main" val="2097757906"/>
                    </a:ext>
                  </a:extLst>
                </a:gridCol>
                <a:gridCol w="208280">
                  <a:extLst>
                    <a:ext uri="{9D8B030D-6E8A-4147-A177-3AD203B41FA5}">
                      <a16:colId xmlns:a16="http://schemas.microsoft.com/office/drawing/2014/main" val="1100978785"/>
                    </a:ext>
                  </a:extLst>
                </a:gridCol>
                <a:gridCol w="208280">
                  <a:extLst>
                    <a:ext uri="{9D8B030D-6E8A-4147-A177-3AD203B41FA5}">
                      <a16:colId xmlns:a16="http://schemas.microsoft.com/office/drawing/2014/main" val="3039189198"/>
                    </a:ext>
                  </a:extLst>
                </a:gridCol>
                <a:gridCol w="208280">
                  <a:extLst>
                    <a:ext uri="{9D8B030D-6E8A-4147-A177-3AD203B41FA5}">
                      <a16:colId xmlns:a16="http://schemas.microsoft.com/office/drawing/2014/main" val="2775009692"/>
                    </a:ext>
                  </a:extLst>
                </a:gridCol>
                <a:gridCol w="208280">
                  <a:extLst>
                    <a:ext uri="{9D8B030D-6E8A-4147-A177-3AD203B41FA5}">
                      <a16:colId xmlns:a16="http://schemas.microsoft.com/office/drawing/2014/main" val="3204831389"/>
                    </a:ext>
                  </a:extLst>
                </a:gridCol>
                <a:gridCol w="208280">
                  <a:extLst>
                    <a:ext uri="{9D8B030D-6E8A-4147-A177-3AD203B41FA5}">
                      <a16:colId xmlns:a16="http://schemas.microsoft.com/office/drawing/2014/main" val="512770500"/>
                    </a:ext>
                  </a:extLst>
                </a:gridCol>
                <a:gridCol w="208280">
                  <a:extLst>
                    <a:ext uri="{9D8B030D-6E8A-4147-A177-3AD203B41FA5}">
                      <a16:colId xmlns:a16="http://schemas.microsoft.com/office/drawing/2014/main" val="209120366"/>
                    </a:ext>
                  </a:extLst>
                </a:gridCol>
                <a:gridCol w="208280">
                  <a:extLst>
                    <a:ext uri="{9D8B030D-6E8A-4147-A177-3AD203B41FA5}">
                      <a16:colId xmlns:a16="http://schemas.microsoft.com/office/drawing/2014/main" val="3744143552"/>
                    </a:ext>
                  </a:extLst>
                </a:gridCol>
                <a:gridCol w="208280">
                  <a:extLst>
                    <a:ext uri="{9D8B030D-6E8A-4147-A177-3AD203B41FA5}">
                      <a16:colId xmlns:a16="http://schemas.microsoft.com/office/drawing/2014/main" val="413976274"/>
                    </a:ext>
                  </a:extLst>
                </a:gridCol>
                <a:gridCol w="208280">
                  <a:extLst>
                    <a:ext uri="{9D8B030D-6E8A-4147-A177-3AD203B41FA5}">
                      <a16:colId xmlns:a16="http://schemas.microsoft.com/office/drawing/2014/main" val="502607018"/>
                    </a:ext>
                  </a:extLst>
                </a:gridCol>
                <a:gridCol w="208280">
                  <a:extLst>
                    <a:ext uri="{9D8B030D-6E8A-4147-A177-3AD203B41FA5}">
                      <a16:colId xmlns:a16="http://schemas.microsoft.com/office/drawing/2014/main" val="1216734847"/>
                    </a:ext>
                  </a:extLst>
                </a:gridCol>
                <a:gridCol w="208280">
                  <a:extLst>
                    <a:ext uri="{9D8B030D-6E8A-4147-A177-3AD203B41FA5}">
                      <a16:colId xmlns:a16="http://schemas.microsoft.com/office/drawing/2014/main" val="3050643707"/>
                    </a:ext>
                  </a:extLst>
                </a:gridCol>
                <a:gridCol w="208280">
                  <a:extLst>
                    <a:ext uri="{9D8B030D-6E8A-4147-A177-3AD203B41FA5}">
                      <a16:colId xmlns:a16="http://schemas.microsoft.com/office/drawing/2014/main" val="184804164"/>
                    </a:ext>
                  </a:extLst>
                </a:gridCol>
                <a:gridCol w="208280">
                  <a:extLst>
                    <a:ext uri="{9D8B030D-6E8A-4147-A177-3AD203B41FA5}">
                      <a16:colId xmlns:a16="http://schemas.microsoft.com/office/drawing/2014/main" val="259603423"/>
                    </a:ext>
                  </a:extLst>
                </a:gridCol>
                <a:gridCol w="208280">
                  <a:extLst>
                    <a:ext uri="{9D8B030D-6E8A-4147-A177-3AD203B41FA5}">
                      <a16:colId xmlns:a16="http://schemas.microsoft.com/office/drawing/2014/main" val="4103066548"/>
                    </a:ext>
                  </a:extLst>
                </a:gridCol>
                <a:gridCol w="208280">
                  <a:extLst>
                    <a:ext uri="{9D8B030D-6E8A-4147-A177-3AD203B41FA5}">
                      <a16:colId xmlns:a16="http://schemas.microsoft.com/office/drawing/2014/main" val="1112177550"/>
                    </a:ext>
                  </a:extLst>
                </a:gridCol>
                <a:gridCol w="208280">
                  <a:extLst>
                    <a:ext uri="{9D8B030D-6E8A-4147-A177-3AD203B41FA5}">
                      <a16:colId xmlns:a16="http://schemas.microsoft.com/office/drawing/2014/main" val="2870440548"/>
                    </a:ext>
                  </a:extLst>
                </a:gridCol>
                <a:gridCol w="208280">
                  <a:extLst>
                    <a:ext uri="{9D8B030D-6E8A-4147-A177-3AD203B41FA5}">
                      <a16:colId xmlns:a16="http://schemas.microsoft.com/office/drawing/2014/main" val="2136601555"/>
                    </a:ext>
                  </a:extLst>
                </a:gridCol>
                <a:gridCol w="208280">
                  <a:extLst>
                    <a:ext uri="{9D8B030D-6E8A-4147-A177-3AD203B41FA5}">
                      <a16:colId xmlns:a16="http://schemas.microsoft.com/office/drawing/2014/main" val="1892522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36658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EGY - 2019-11-01 09:00:01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حتى لو كنت مش </a:t>
                      </a:r>
                      <a:r>
                        <a:rPr kumimoji="0" lang="en-US" sz="1000" b="0" i="0" u="none" strike="noStrike" kern="1200" cap="none" spc="0" normalizeH="0" baseline="0" noProof="0">
                          <a:ln>
                            <a:noFill/>
                          </a:ln>
                          <a:solidFill>
                            <a:prstClr val="black"/>
                          </a:solidFill>
                          <a:effectLst/>
                          <a:uLnTx/>
                          <a:uFillTx/>
                          <a:latin typeface="+mn-lt"/>
                          <a:ea typeface="+mn-ea"/>
                          <a:cs typeface="+mn-cs"/>
                        </a:rPr>
                        <a:t>Morning person..</a:t>
                      </a:r>
                      <a:r>
                        <a:rPr kumimoji="0" lang="ar-AE" sz="1000" b="0" i="0" u="none" strike="noStrike" kern="1200" cap="none" spc="0" normalizeH="0" baseline="0" noProof="0">
                          <a:ln>
                            <a:noFill/>
                          </a:ln>
                          <a:solidFill>
                            <a:prstClr val="black"/>
                          </a:solidFill>
                          <a:effectLst/>
                          <a:uLnTx/>
                          <a:uFillTx/>
                          <a:latin typeface="+mn-lt"/>
                          <a:ea typeface="+mn-ea"/>
                          <a:cs typeface="+mn-cs"/>
                        </a:rPr>
                        <a:t>أكيد صباحك هيبقى أحلى مع لواكر.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https://scontent.xx.fbcdn.net/v/t1.0-9/s720x720/75424611_2829046377130163_308583573332426752_o.jpg?_nc_cat=105&amp;_nc_ohc=nEdwWckYC8YAQkvkaHg7MLHGElhO9Oyb5sXE9D6ZM3fgVqAB1kktkWmIQ&amp;_nc_ht=scontent.xx&amp;oh=d07d3dd9bb75f7a7712d6ce26ff3a942&amp;oe=5E7E1679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87398793"/>
                  </a:ext>
                </a:extLst>
              </a:tr>
            </a:tbl>
          </a:graphicData>
        </a:graphic>
      </p:graphicFrame>
      <p:sp>
        <p:nvSpPr>
          <p:cNvPr id="4" name="Text Placeholder 3">
            <a:extLst>
              <a:ext uri="{FF2B5EF4-FFF2-40B4-BE49-F238E27FC236}">
                <a16:creationId xmlns:a16="http://schemas.microsoft.com/office/drawing/2014/main" id="{4E7B3C0D-D612-4692-AAD4-513825821D3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94098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41A8-587D-4F65-BA92-238FABF9911A}"/>
              </a:ext>
            </a:extLst>
          </p:cNvPr>
          <p:cNvSpPr>
            <a:spLocks noGrp="1"/>
          </p:cNvSpPr>
          <p:nvPr>
            <p:ph type="title"/>
          </p:nvPr>
        </p:nvSpPr>
        <p:spPr/>
        <p:txBody>
          <a:bodyPr/>
          <a:lstStyle/>
          <a:p>
            <a:r>
              <a:rPr lang="en-US"/>
              <a:t>Facebook Own Posts Table | Loacker FB - 14 of 26</a:t>
            </a:r>
          </a:p>
        </p:txBody>
      </p:sp>
      <p:graphicFrame>
        <p:nvGraphicFramePr>
          <p:cNvPr id="5" name="Table Placeholder 4">
            <a:extLst>
              <a:ext uri="{FF2B5EF4-FFF2-40B4-BE49-F238E27FC236}">
                <a16:creationId xmlns:a16="http://schemas.microsoft.com/office/drawing/2014/main" id="{4D3164B4-8B72-43F1-ABD2-3228813ABB7D}"/>
              </a:ext>
            </a:extLst>
          </p:cNvPr>
          <p:cNvGraphicFramePr>
            <a:graphicFrameLocks noGrp="1"/>
          </p:cNvGraphicFramePr>
          <p:nvPr>
            <p:ph type="tbl" sz="quarter" idx="13"/>
            <p:extLst>
              <p:ext uri="{D42A27DB-BD31-4B8C-83A1-F6EECF244321}">
                <p14:modId xmlns:p14="http://schemas.microsoft.com/office/powerpoint/2010/main" val="1773351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1530935"/>
                    </a:ext>
                  </a:extLst>
                </a:gridCol>
                <a:gridCol w="905256">
                  <a:extLst>
                    <a:ext uri="{9D8B030D-6E8A-4147-A177-3AD203B41FA5}">
                      <a16:colId xmlns:a16="http://schemas.microsoft.com/office/drawing/2014/main" val="3876577375"/>
                    </a:ext>
                  </a:extLst>
                </a:gridCol>
                <a:gridCol w="246888">
                  <a:extLst>
                    <a:ext uri="{9D8B030D-6E8A-4147-A177-3AD203B41FA5}">
                      <a16:colId xmlns:a16="http://schemas.microsoft.com/office/drawing/2014/main" val="746930146"/>
                    </a:ext>
                  </a:extLst>
                </a:gridCol>
                <a:gridCol w="208280">
                  <a:extLst>
                    <a:ext uri="{9D8B030D-6E8A-4147-A177-3AD203B41FA5}">
                      <a16:colId xmlns:a16="http://schemas.microsoft.com/office/drawing/2014/main" val="3652565872"/>
                    </a:ext>
                  </a:extLst>
                </a:gridCol>
                <a:gridCol w="208280">
                  <a:extLst>
                    <a:ext uri="{9D8B030D-6E8A-4147-A177-3AD203B41FA5}">
                      <a16:colId xmlns:a16="http://schemas.microsoft.com/office/drawing/2014/main" val="1939617664"/>
                    </a:ext>
                  </a:extLst>
                </a:gridCol>
                <a:gridCol w="208280">
                  <a:extLst>
                    <a:ext uri="{9D8B030D-6E8A-4147-A177-3AD203B41FA5}">
                      <a16:colId xmlns:a16="http://schemas.microsoft.com/office/drawing/2014/main" val="1721418342"/>
                    </a:ext>
                  </a:extLst>
                </a:gridCol>
                <a:gridCol w="208280">
                  <a:extLst>
                    <a:ext uri="{9D8B030D-6E8A-4147-A177-3AD203B41FA5}">
                      <a16:colId xmlns:a16="http://schemas.microsoft.com/office/drawing/2014/main" val="4197679614"/>
                    </a:ext>
                  </a:extLst>
                </a:gridCol>
                <a:gridCol w="208280">
                  <a:extLst>
                    <a:ext uri="{9D8B030D-6E8A-4147-A177-3AD203B41FA5}">
                      <a16:colId xmlns:a16="http://schemas.microsoft.com/office/drawing/2014/main" val="3688554305"/>
                    </a:ext>
                  </a:extLst>
                </a:gridCol>
                <a:gridCol w="208280">
                  <a:extLst>
                    <a:ext uri="{9D8B030D-6E8A-4147-A177-3AD203B41FA5}">
                      <a16:colId xmlns:a16="http://schemas.microsoft.com/office/drawing/2014/main" val="1767611004"/>
                    </a:ext>
                  </a:extLst>
                </a:gridCol>
                <a:gridCol w="208280">
                  <a:extLst>
                    <a:ext uri="{9D8B030D-6E8A-4147-A177-3AD203B41FA5}">
                      <a16:colId xmlns:a16="http://schemas.microsoft.com/office/drawing/2014/main" val="1805125986"/>
                    </a:ext>
                  </a:extLst>
                </a:gridCol>
                <a:gridCol w="208280">
                  <a:extLst>
                    <a:ext uri="{9D8B030D-6E8A-4147-A177-3AD203B41FA5}">
                      <a16:colId xmlns:a16="http://schemas.microsoft.com/office/drawing/2014/main" val="85629615"/>
                    </a:ext>
                  </a:extLst>
                </a:gridCol>
                <a:gridCol w="208280">
                  <a:extLst>
                    <a:ext uri="{9D8B030D-6E8A-4147-A177-3AD203B41FA5}">
                      <a16:colId xmlns:a16="http://schemas.microsoft.com/office/drawing/2014/main" val="1609006902"/>
                    </a:ext>
                  </a:extLst>
                </a:gridCol>
                <a:gridCol w="208280">
                  <a:extLst>
                    <a:ext uri="{9D8B030D-6E8A-4147-A177-3AD203B41FA5}">
                      <a16:colId xmlns:a16="http://schemas.microsoft.com/office/drawing/2014/main" val="3878034348"/>
                    </a:ext>
                  </a:extLst>
                </a:gridCol>
                <a:gridCol w="208280">
                  <a:extLst>
                    <a:ext uri="{9D8B030D-6E8A-4147-A177-3AD203B41FA5}">
                      <a16:colId xmlns:a16="http://schemas.microsoft.com/office/drawing/2014/main" val="2409704916"/>
                    </a:ext>
                  </a:extLst>
                </a:gridCol>
                <a:gridCol w="208280">
                  <a:extLst>
                    <a:ext uri="{9D8B030D-6E8A-4147-A177-3AD203B41FA5}">
                      <a16:colId xmlns:a16="http://schemas.microsoft.com/office/drawing/2014/main" val="1536679938"/>
                    </a:ext>
                  </a:extLst>
                </a:gridCol>
                <a:gridCol w="208280">
                  <a:extLst>
                    <a:ext uri="{9D8B030D-6E8A-4147-A177-3AD203B41FA5}">
                      <a16:colId xmlns:a16="http://schemas.microsoft.com/office/drawing/2014/main" val="2709987224"/>
                    </a:ext>
                  </a:extLst>
                </a:gridCol>
                <a:gridCol w="208280">
                  <a:extLst>
                    <a:ext uri="{9D8B030D-6E8A-4147-A177-3AD203B41FA5}">
                      <a16:colId xmlns:a16="http://schemas.microsoft.com/office/drawing/2014/main" val="3006430909"/>
                    </a:ext>
                  </a:extLst>
                </a:gridCol>
                <a:gridCol w="208280">
                  <a:extLst>
                    <a:ext uri="{9D8B030D-6E8A-4147-A177-3AD203B41FA5}">
                      <a16:colId xmlns:a16="http://schemas.microsoft.com/office/drawing/2014/main" val="2547973784"/>
                    </a:ext>
                  </a:extLst>
                </a:gridCol>
                <a:gridCol w="208280">
                  <a:extLst>
                    <a:ext uri="{9D8B030D-6E8A-4147-A177-3AD203B41FA5}">
                      <a16:colId xmlns:a16="http://schemas.microsoft.com/office/drawing/2014/main" val="1010032788"/>
                    </a:ext>
                  </a:extLst>
                </a:gridCol>
                <a:gridCol w="208280">
                  <a:extLst>
                    <a:ext uri="{9D8B030D-6E8A-4147-A177-3AD203B41FA5}">
                      <a16:colId xmlns:a16="http://schemas.microsoft.com/office/drawing/2014/main" val="198557535"/>
                    </a:ext>
                  </a:extLst>
                </a:gridCol>
                <a:gridCol w="208280">
                  <a:extLst>
                    <a:ext uri="{9D8B030D-6E8A-4147-A177-3AD203B41FA5}">
                      <a16:colId xmlns:a16="http://schemas.microsoft.com/office/drawing/2014/main" val="1507021012"/>
                    </a:ext>
                  </a:extLst>
                </a:gridCol>
                <a:gridCol w="208280">
                  <a:extLst>
                    <a:ext uri="{9D8B030D-6E8A-4147-A177-3AD203B41FA5}">
                      <a16:colId xmlns:a16="http://schemas.microsoft.com/office/drawing/2014/main" val="2601931814"/>
                    </a:ext>
                  </a:extLst>
                </a:gridCol>
                <a:gridCol w="208280">
                  <a:extLst>
                    <a:ext uri="{9D8B030D-6E8A-4147-A177-3AD203B41FA5}">
                      <a16:colId xmlns:a16="http://schemas.microsoft.com/office/drawing/2014/main" val="2391937943"/>
                    </a:ext>
                  </a:extLst>
                </a:gridCol>
                <a:gridCol w="208280">
                  <a:extLst>
                    <a:ext uri="{9D8B030D-6E8A-4147-A177-3AD203B41FA5}">
                      <a16:colId xmlns:a16="http://schemas.microsoft.com/office/drawing/2014/main" val="435180973"/>
                    </a:ext>
                  </a:extLst>
                </a:gridCol>
                <a:gridCol w="208280">
                  <a:extLst>
                    <a:ext uri="{9D8B030D-6E8A-4147-A177-3AD203B41FA5}">
                      <a16:colId xmlns:a16="http://schemas.microsoft.com/office/drawing/2014/main" val="2904782054"/>
                    </a:ext>
                  </a:extLst>
                </a:gridCol>
                <a:gridCol w="208280">
                  <a:extLst>
                    <a:ext uri="{9D8B030D-6E8A-4147-A177-3AD203B41FA5}">
                      <a16:colId xmlns:a16="http://schemas.microsoft.com/office/drawing/2014/main" val="4200128378"/>
                    </a:ext>
                  </a:extLst>
                </a:gridCol>
                <a:gridCol w="208280">
                  <a:extLst>
                    <a:ext uri="{9D8B030D-6E8A-4147-A177-3AD203B41FA5}">
                      <a16:colId xmlns:a16="http://schemas.microsoft.com/office/drawing/2014/main" val="2505020077"/>
                    </a:ext>
                  </a:extLst>
                </a:gridCol>
                <a:gridCol w="208280">
                  <a:extLst>
                    <a:ext uri="{9D8B030D-6E8A-4147-A177-3AD203B41FA5}">
                      <a16:colId xmlns:a16="http://schemas.microsoft.com/office/drawing/2014/main" val="109763039"/>
                    </a:ext>
                  </a:extLst>
                </a:gridCol>
                <a:gridCol w="208280">
                  <a:extLst>
                    <a:ext uri="{9D8B030D-6E8A-4147-A177-3AD203B41FA5}">
                      <a16:colId xmlns:a16="http://schemas.microsoft.com/office/drawing/2014/main" val="2234197685"/>
                    </a:ext>
                  </a:extLst>
                </a:gridCol>
                <a:gridCol w="208280">
                  <a:extLst>
                    <a:ext uri="{9D8B030D-6E8A-4147-A177-3AD203B41FA5}">
                      <a16:colId xmlns:a16="http://schemas.microsoft.com/office/drawing/2014/main" val="4122122520"/>
                    </a:ext>
                  </a:extLst>
                </a:gridCol>
                <a:gridCol w="208280">
                  <a:extLst>
                    <a:ext uri="{9D8B030D-6E8A-4147-A177-3AD203B41FA5}">
                      <a16:colId xmlns:a16="http://schemas.microsoft.com/office/drawing/2014/main" val="16967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4806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Loacker DACH - 2019-11-17 08:00:01</a:t>
                      </a:r>
                      <a:r>
                        <a:rPr kumimoji="0" lang="de-DE" sz="1000" b="0" i="0" u="none" strike="noStrike" kern="1200" cap="none" spc="0" normalizeH="0" baseline="0" noProof="0">
                          <a:ln>
                            <a:noFill/>
                          </a:ln>
                          <a:solidFill>
                            <a:prstClr val="black"/>
                          </a:solidFill>
                          <a:effectLst/>
                          <a:uLnTx/>
                          <a:uFillTx/>
                          <a:latin typeface="+mn-lt"/>
                          <a:ea typeface="+mn-ea"/>
                          <a:cs typeface="+mn-cs"/>
                        </a:rPr>
                        <a:t>
 Heute in zwei Wochen dürfen wir alle das erste Türchen des Adventskalenders öffnen. VORFREUDE! 🎄🎁 Nicht nur für Kinder, sondern auch Erwachsene. 
Deshalb verlosen wir heute 5 heiß begehrte Loacker Adventskalender, die es im Handel nicht zu kaufen gibt! Schreibt uns, über welchen Adventskalender ihr euch bislang am meisten gefreut habt und ihr landet direkt im Lostopf!
Teilnahme bis Donnerstag, 21.11.2019 um 11:00 Uhr, Auslosung im Anschluss. Es gelten unsere Teilnahmebedingungen: http://leben.hansmann-pr.de/Loacker/2019_Loacker_Teilnahmebedingungen_Adventskalender.pdf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https://scontent.xx.fbcdn.net/v/l/t1.0-9/s720x720/72432837_2522328951183344_2698337173924478976_o.jpg?_nc_cat=109&amp;_nc_ohc=BV_gRpyJWMkAQkLwkgGOavSZxkdELCrDsIZhSnmDtks3Ggq4tWrmdT_TQ&amp;_nc_ht=scontent.xx&amp;oh=06f83a33010429d486a6bf10ff383e71&amp;oe=5E67B941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9642979"/>
                  </a:ext>
                </a:extLst>
              </a:tr>
            </a:tbl>
          </a:graphicData>
        </a:graphic>
      </p:graphicFrame>
      <p:sp>
        <p:nvSpPr>
          <p:cNvPr id="4" name="Text Placeholder 3">
            <a:extLst>
              <a:ext uri="{FF2B5EF4-FFF2-40B4-BE49-F238E27FC236}">
                <a16:creationId xmlns:a16="http://schemas.microsoft.com/office/drawing/2014/main" id="{109C4D1E-784F-473A-933E-9E133BD80BE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9004766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B0EA1-85E9-463B-B0FA-283F340D9A55}"/>
              </a:ext>
            </a:extLst>
          </p:cNvPr>
          <p:cNvSpPr>
            <a:spLocks noGrp="1"/>
          </p:cNvSpPr>
          <p:nvPr>
            <p:ph type="title"/>
          </p:nvPr>
        </p:nvSpPr>
        <p:spPr/>
        <p:txBody>
          <a:bodyPr/>
          <a:lstStyle/>
          <a:p>
            <a:r>
              <a:rPr lang="en-US"/>
              <a:t>Facebook Own Posts Table | Loacker FB - 15 of 26</a:t>
            </a:r>
          </a:p>
        </p:txBody>
      </p:sp>
      <p:graphicFrame>
        <p:nvGraphicFramePr>
          <p:cNvPr id="5" name="Table Placeholder 4">
            <a:extLst>
              <a:ext uri="{FF2B5EF4-FFF2-40B4-BE49-F238E27FC236}">
                <a16:creationId xmlns:a16="http://schemas.microsoft.com/office/drawing/2014/main" id="{8BA54021-2B28-4A30-9D2D-7A2C2998C682}"/>
              </a:ext>
            </a:extLst>
          </p:cNvPr>
          <p:cNvGraphicFramePr>
            <a:graphicFrameLocks noGrp="1"/>
          </p:cNvGraphicFramePr>
          <p:nvPr>
            <p:ph type="tbl" sz="quarter" idx="13"/>
            <p:extLst>
              <p:ext uri="{D42A27DB-BD31-4B8C-83A1-F6EECF244321}">
                <p14:modId xmlns:p14="http://schemas.microsoft.com/office/powerpoint/2010/main" val="197686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878661"/>
                    </a:ext>
                  </a:extLst>
                </a:gridCol>
                <a:gridCol w="905256">
                  <a:extLst>
                    <a:ext uri="{9D8B030D-6E8A-4147-A177-3AD203B41FA5}">
                      <a16:colId xmlns:a16="http://schemas.microsoft.com/office/drawing/2014/main" val="3651980060"/>
                    </a:ext>
                  </a:extLst>
                </a:gridCol>
                <a:gridCol w="246888">
                  <a:extLst>
                    <a:ext uri="{9D8B030D-6E8A-4147-A177-3AD203B41FA5}">
                      <a16:colId xmlns:a16="http://schemas.microsoft.com/office/drawing/2014/main" val="1536039210"/>
                    </a:ext>
                  </a:extLst>
                </a:gridCol>
                <a:gridCol w="208280">
                  <a:extLst>
                    <a:ext uri="{9D8B030D-6E8A-4147-A177-3AD203B41FA5}">
                      <a16:colId xmlns:a16="http://schemas.microsoft.com/office/drawing/2014/main" val="1656724874"/>
                    </a:ext>
                  </a:extLst>
                </a:gridCol>
                <a:gridCol w="208280">
                  <a:extLst>
                    <a:ext uri="{9D8B030D-6E8A-4147-A177-3AD203B41FA5}">
                      <a16:colId xmlns:a16="http://schemas.microsoft.com/office/drawing/2014/main" val="3114584004"/>
                    </a:ext>
                  </a:extLst>
                </a:gridCol>
                <a:gridCol w="208280">
                  <a:extLst>
                    <a:ext uri="{9D8B030D-6E8A-4147-A177-3AD203B41FA5}">
                      <a16:colId xmlns:a16="http://schemas.microsoft.com/office/drawing/2014/main" val="3946578768"/>
                    </a:ext>
                  </a:extLst>
                </a:gridCol>
                <a:gridCol w="208280">
                  <a:extLst>
                    <a:ext uri="{9D8B030D-6E8A-4147-A177-3AD203B41FA5}">
                      <a16:colId xmlns:a16="http://schemas.microsoft.com/office/drawing/2014/main" val="3880814619"/>
                    </a:ext>
                  </a:extLst>
                </a:gridCol>
                <a:gridCol w="208280">
                  <a:extLst>
                    <a:ext uri="{9D8B030D-6E8A-4147-A177-3AD203B41FA5}">
                      <a16:colId xmlns:a16="http://schemas.microsoft.com/office/drawing/2014/main" val="2747250026"/>
                    </a:ext>
                  </a:extLst>
                </a:gridCol>
                <a:gridCol w="208280">
                  <a:extLst>
                    <a:ext uri="{9D8B030D-6E8A-4147-A177-3AD203B41FA5}">
                      <a16:colId xmlns:a16="http://schemas.microsoft.com/office/drawing/2014/main" val="107009284"/>
                    </a:ext>
                  </a:extLst>
                </a:gridCol>
                <a:gridCol w="208280">
                  <a:extLst>
                    <a:ext uri="{9D8B030D-6E8A-4147-A177-3AD203B41FA5}">
                      <a16:colId xmlns:a16="http://schemas.microsoft.com/office/drawing/2014/main" val="2154719445"/>
                    </a:ext>
                  </a:extLst>
                </a:gridCol>
                <a:gridCol w="208280">
                  <a:extLst>
                    <a:ext uri="{9D8B030D-6E8A-4147-A177-3AD203B41FA5}">
                      <a16:colId xmlns:a16="http://schemas.microsoft.com/office/drawing/2014/main" val="166007062"/>
                    </a:ext>
                  </a:extLst>
                </a:gridCol>
                <a:gridCol w="208280">
                  <a:extLst>
                    <a:ext uri="{9D8B030D-6E8A-4147-A177-3AD203B41FA5}">
                      <a16:colId xmlns:a16="http://schemas.microsoft.com/office/drawing/2014/main" val="1251194026"/>
                    </a:ext>
                  </a:extLst>
                </a:gridCol>
                <a:gridCol w="208280">
                  <a:extLst>
                    <a:ext uri="{9D8B030D-6E8A-4147-A177-3AD203B41FA5}">
                      <a16:colId xmlns:a16="http://schemas.microsoft.com/office/drawing/2014/main" val="2967066591"/>
                    </a:ext>
                  </a:extLst>
                </a:gridCol>
                <a:gridCol w="208280">
                  <a:extLst>
                    <a:ext uri="{9D8B030D-6E8A-4147-A177-3AD203B41FA5}">
                      <a16:colId xmlns:a16="http://schemas.microsoft.com/office/drawing/2014/main" val="2319382903"/>
                    </a:ext>
                  </a:extLst>
                </a:gridCol>
                <a:gridCol w="208280">
                  <a:extLst>
                    <a:ext uri="{9D8B030D-6E8A-4147-A177-3AD203B41FA5}">
                      <a16:colId xmlns:a16="http://schemas.microsoft.com/office/drawing/2014/main" val="3843807630"/>
                    </a:ext>
                  </a:extLst>
                </a:gridCol>
                <a:gridCol w="208280">
                  <a:extLst>
                    <a:ext uri="{9D8B030D-6E8A-4147-A177-3AD203B41FA5}">
                      <a16:colId xmlns:a16="http://schemas.microsoft.com/office/drawing/2014/main" val="1672342101"/>
                    </a:ext>
                  </a:extLst>
                </a:gridCol>
                <a:gridCol w="208280">
                  <a:extLst>
                    <a:ext uri="{9D8B030D-6E8A-4147-A177-3AD203B41FA5}">
                      <a16:colId xmlns:a16="http://schemas.microsoft.com/office/drawing/2014/main" val="2301061720"/>
                    </a:ext>
                  </a:extLst>
                </a:gridCol>
                <a:gridCol w="208280">
                  <a:extLst>
                    <a:ext uri="{9D8B030D-6E8A-4147-A177-3AD203B41FA5}">
                      <a16:colId xmlns:a16="http://schemas.microsoft.com/office/drawing/2014/main" val="2389166695"/>
                    </a:ext>
                  </a:extLst>
                </a:gridCol>
                <a:gridCol w="208280">
                  <a:extLst>
                    <a:ext uri="{9D8B030D-6E8A-4147-A177-3AD203B41FA5}">
                      <a16:colId xmlns:a16="http://schemas.microsoft.com/office/drawing/2014/main" val="1274560774"/>
                    </a:ext>
                  </a:extLst>
                </a:gridCol>
                <a:gridCol w="208280">
                  <a:extLst>
                    <a:ext uri="{9D8B030D-6E8A-4147-A177-3AD203B41FA5}">
                      <a16:colId xmlns:a16="http://schemas.microsoft.com/office/drawing/2014/main" val="3999318520"/>
                    </a:ext>
                  </a:extLst>
                </a:gridCol>
                <a:gridCol w="208280">
                  <a:extLst>
                    <a:ext uri="{9D8B030D-6E8A-4147-A177-3AD203B41FA5}">
                      <a16:colId xmlns:a16="http://schemas.microsoft.com/office/drawing/2014/main" val="2548180982"/>
                    </a:ext>
                  </a:extLst>
                </a:gridCol>
                <a:gridCol w="208280">
                  <a:extLst>
                    <a:ext uri="{9D8B030D-6E8A-4147-A177-3AD203B41FA5}">
                      <a16:colId xmlns:a16="http://schemas.microsoft.com/office/drawing/2014/main" val="1218082141"/>
                    </a:ext>
                  </a:extLst>
                </a:gridCol>
                <a:gridCol w="208280">
                  <a:extLst>
                    <a:ext uri="{9D8B030D-6E8A-4147-A177-3AD203B41FA5}">
                      <a16:colId xmlns:a16="http://schemas.microsoft.com/office/drawing/2014/main" val="3216880639"/>
                    </a:ext>
                  </a:extLst>
                </a:gridCol>
                <a:gridCol w="208280">
                  <a:extLst>
                    <a:ext uri="{9D8B030D-6E8A-4147-A177-3AD203B41FA5}">
                      <a16:colId xmlns:a16="http://schemas.microsoft.com/office/drawing/2014/main" val="2422175087"/>
                    </a:ext>
                  </a:extLst>
                </a:gridCol>
                <a:gridCol w="208280">
                  <a:extLst>
                    <a:ext uri="{9D8B030D-6E8A-4147-A177-3AD203B41FA5}">
                      <a16:colId xmlns:a16="http://schemas.microsoft.com/office/drawing/2014/main" val="2576932701"/>
                    </a:ext>
                  </a:extLst>
                </a:gridCol>
                <a:gridCol w="208280">
                  <a:extLst>
                    <a:ext uri="{9D8B030D-6E8A-4147-A177-3AD203B41FA5}">
                      <a16:colId xmlns:a16="http://schemas.microsoft.com/office/drawing/2014/main" val="3304989609"/>
                    </a:ext>
                  </a:extLst>
                </a:gridCol>
                <a:gridCol w="208280">
                  <a:extLst>
                    <a:ext uri="{9D8B030D-6E8A-4147-A177-3AD203B41FA5}">
                      <a16:colId xmlns:a16="http://schemas.microsoft.com/office/drawing/2014/main" val="1496418500"/>
                    </a:ext>
                  </a:extLst>
                </a:gridCol>
                <a:gridCol w="208280">
                  <a:extLst>
                    <a:ext uri="{9D8B030D-6E8A-4147-A177-3AD203B41FA5}">
                      <a16:colId xmlns:a16="http://schemas.microsoft.com/office/drawing/2014/main" val="3684084110"/>
                    </a:ext>
                  </a:extLst>
                </a:gridCol>
                <a:gridCol w="208280">
                  <a:extLst>
                    <a:ext uri="{9D8B030D-6E8A-4147-A177-3AD203B41FA5}">
                      <a16:colId xmlns:a16="http://schemas.microsoft.com/office/drawing/2014/main" val="1425287603"/>
                    </a:ext>
                  </a:extLst>
                </a:gridCol>
                <a:gridCol w="208280">
                  <a:extLst>
                    <a:ext uri="{9D8B030D-6E8A-4147-A177-3AD203B41FA5}">
                      <a16:colId xmlns:a16="http://schemas.microsoft.com/office/drawing/2014/main" val="2619288419"/>
                    </a:ext>
                  </a:extLst>
                </a:gridCol>
                <a:gridCol w="208280">
                  <a:extLst>
                    <a:ext uri="{9D8B030D-6E8A-4147-A177-3AD203B41FA5}">
                      <a16:colId xmlns:a16="http://schemas.microsoft.com/office/drawing/2014/main" val="279079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64144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Loacker DACH - 2019-11-24 08:00:01</a:t>
                      </a:r>
                      <a:r>
                        <a:rPr kumimoji="0" lang="de-DE" sz="1000" b="0" i="0" u="none" strike="noStrike" kern="1200" cap="none" spc="0" normalizeH="0" baseline="0" noProof="0">
                          <a:ln>
                            <a:noFill/>
                          </a:ln>
                          <a:solidFill>
                            <a:prstClr val="black"/>
                          </a:solidFill>
                          <a:effectLst/>
                          <a:uLnTx/>
                          <a:uFillTx/>
                          <a:latin typeface="+mn-lt"/>
                          <a:ea typeface="+mn-ea"/>
                          <a:cs typeface="+mn-cs"/>
                        </a:rPr>
                        <a:t>
 Heute in einem Monat ist schon Weihnachten und ihr habt noch nicht das passende Geschenk für eure Kids? 🎁 Nehmt's Loacker - wir haben eine Idee für euch!
Verschenkt einen Familienausflug nach Heinfels in Osttirol. Denn dort können eure Kleinen in unserer Mitmachkonditorei selbst zum Waffelbäcker werden. Ein wunderbares Erlebnis, dass ihr Alle nicht so schnell vergessen werdet.
Wer von euch kennt unsere Mitmachkonditorei bereits oder war schon einmal dort?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https://scontent.xx.fbcdn.net/v/t15.5256-10/s720x720/73164623_442197346642642_4830203015166164992_n.jpg?_nc_cat=109&amp;_nc_ohc=GLZORtgOO9wAQmBo0UYSoGDElWJz46gnxGWQZM5qZyVYIzkCQRB-FxHaA&amp;_nc_ht=scontent.xx&amp;oh=88bac60d3fd465707833e32a1e6554f8&amp;oe=5E83974B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57432294"/>
                  </a:ext>
                </a:extLst>
              </a:tr>
            </a:tbl>
          </a:graphicData>
        </a:graphic>
      </p:graphicFrame>
      <p:sp>
        <p:nvSpPr>
          <p:cNvPr id="4" name="Text Placeholder 3">
            <a:extLst>
              <a:ext uri="{FF2B5EF4-FFF2-40B4-BE49-F238E27FC236}">
                <a16:creationId xmlns:a16="http://schemas.microsoft.com/office/drawing/2014/main" id="{99D0E071-3163-435A-ADFA-ED71428C7C7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70456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8E176-62EC-4B53-BB0C-8C73B74317EE}"/>
              </a:ext>
            </a:extLst>
          </p:cNvPr>
          <p:cNvSpPr>
            <a:spLocks noGrp="1"/>
          </p:cNvSpPr>
          <p:nvPr>
            <p:ph type="title"/>
          </p:nvPr>
        </p:nvSpPr>
        <p:spPr/>
        <p:txBody>
          <a:bodyPr/>
          <a:lstStyle/>
          <a:p>
            <a:r>
              <a:rPr lang="en-US"/>
              <a:t>Facebook Own Posts Table | Loacker FB - 16 of 26</a:t>
            </a:r>
          </a:p>
        </p:txBody>
      </p:sp>
      <p:graphicFrame>
        <p:nvGraphicFramePr>
          <p:cNvPr id="5" name="Table Placeholder 4">
            <a:extLst>
              <a:ext uri="{FF2B5EF4-FFF2-40B4-BE49-F238E27FC236}">
                <a16:creationId xmlns:a16="http://schemas.microsoft.com/office/drawing/2014/main" id="{C5FA8640-D0A0-494A-A0AD-9D9F25ECED0A}"/>
              </a:ext>
            </a:extLst>
          </p:cNvPr>
          <p:cNvGraphicFramePr>
            <a:graphicFrameLocks noGrp="1"/>
          </p:cNvGraphicFramePr>
          <p:nvPr>
            <p:ph type="tbl" sz="quarter" idx="13"/>
            <p:extLst>
              <p:ext uri="{D42A27DB-BD31-4B8C-83A1-F6EECF244321}">
                <p14:modId xmlns:p14="http://schemas.microsoft.com/office/powerpoint/2010/main" val="637134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54679453"/>
                    </a:ext>
                  </a:extLst>
                </a:gridCol>
                <a:gridCol w="905256">
                  <a:extLst>
                    <a:ext uri="{9D8B030D-6E8A-4147-A177-3AD203B41FA5}">
                      <a16:colId xmlns:a16="http://schemas.microsoft.com/office/drawing/2014/main" val="3604484422"/>
                    </a:ext>
                  </a:extLst>
                </a:gridCol>
                <a:gridCol w="246888">
                  <a:extLst>
                    <a:ext uri="{9D8B030D-6E8A-4147-A177-3AD203B41FA5}">
                      <a16:colId xmlns:a16="http://schemas.microsoft.com/office/drawing/2014/main" val="801497290"/>
                    </a:ext>
                  </a:extLst>
                </a:gridCol>
                <a:gridCol w="208280">
                  <a:extLst>
                    <a:ext uri="{9D8B030D-6E8A-4147-A177-3AD203B41FA5}">
                      <a16:colId xmlns:a16="http://schemas.microsoft.com/office/drawing/2014/main" val="3377063806"/>
                    </a:ext>
                  </a:extLst>
                </a:gridCol>
                <a:gridCol w="208280">
                  <a:extLst>
                    <a:ext uri="{9D8B030D-6E8A-4147-A177-3AD203B41FA5}">
                      <a16:colId xmlns:a16="http://schemas.microsoft.com/office/drawing/2014/main" val="4145225158"/>
                    </a:ext>
                  </a:extLst>
                </a:gridCol>
                <a:gridCol w="208280">
                  <a:extLst>
                    <a:ext uri="{9D8B030D-6E8A-4147-A177-3AD203B41FA5}">
                      <a16:colId xmlns:a16="http://schemas.microsoft.com/office/drawing/2014/main" val="3690535101"/>
                    </a:ext>
                  </a:extLst>
                </a:gridCol>
                <a:gridCol w="208280">
                  <a:extLst>
                    <a:ext uri="{9D8B030D-6E8A-4147-A177-3AD203B41FA5}">
                      <a16:colId xmlns:a16="http://schemas.microsoft.com/office/drawing/2014/main" val="77889485"/>
                    </a:ext>
                  </a:extLst>
                </a:gridCol>
                <a:gridCol w="208280">
                  <a:extLst>
                    <a:ext uri="{9D8B030D-6E8A-4147-A177-3AD203B41FA5}">
                      <a16:colId xmlns:a16="http://schemas.microsoft.com/office/drawing/2014/main" val="304411624"/>
                    </a:ext>
                  </a:extLst>
                </a:gridCol>
                <a:gridCol w="208280">
                  <a:extLst>
                    <a:ext uri="{9D8B030D-6E8A-4147-A177-3AD203B41FA5}">
                      <a16:colId xmlns:a16="http://schemas.microsoft.com/office/drawing/2014/main" val="1966918198"/>
                    </a:ext>
                  </a:extLst>
                </a:gridCol>
                <a:gridCol w="208280">
                  <a:extLst>
                    <a:ext uri="{9D8B030D-6E8A-4147-A177-3AD203B41FA5}">
                      <a16:colId xmlns:a16="http://schemas.microsoft.com/office/drawing/2014/main" val="2186621898"/>
                    </a:ext>
                  </a:extLst>
                </a:gridCol>
                <a:gridCol w="208280">
                  <a:extLst>
                    <a:ext uri="{9D8B030D-6E8A-4147-A177-3AD203B41FA5}">
                      <a16:colId xmlns:a16="http://schemas.microsoft.com/office/drawing/2014/main" val="2111557301"/>
                    </a:ext>
                  </a:extLst>
                </a:gridCol>
                <a:gridCol w="208280">
                  <a:extLst>
                    <a:ext uri="{9D8B030D-6E8A-4147-A177-3AD203B41FA5}">
                      <a16:colId xmlns:a16="http://schemas.microsoft.com/office/drawing/2014/main" val="2441820596"/>
                    </a:ext>
                  </a:extLst>
                </a:gridCol>
                <a:gridCol w="208280">
                  <a:extLst>
                    <a:ext uri="{9D8B030D-6E8A-4147-A177-3AD203B41FA5}">
                      <a16:colId xmlns:a16="http://schemas.microsoft.com/office/drawing/2014/main" val="2020564818"/>
                    </a:ext>
                  </a:extLst>
                </a:gridCol>
                <a:gridCol w="208280">
                  <a:extLst>
                    <a:ext uri="{9D8B030D-6E8A-4147-A177-3AD203B41FA5}">
                      <a16:colId xmlns:a16="http://schemas.microsoft.com/office/drawing/2014/main" val="1470129785"/>
                    </a:ext>
                  </a:extLst>
                </a:gridCol>
                <a:gridCol w="208280">
                  <a:extLst>
                    <a:ext uri="{9D8B030D-6E8A-4147-A177-3AD203B41FA5}">
                      <a16:colId xmlns:a16="http://schemas.microsoft.com/office/drawing/2014/main" val="935690642"/>
                    </a:ext>
                  </a:extLst>
                </a:gridCol>
                <a:gridCol w="208280">
                  <a:extLst>
                    <a:ext uri="{9D8B030D-6E8A-4147-A177-3AD203B41FA5}">
                      <a16:colId xmlns:a16="http://schemas.microsoft.com/office/drawing/2014/main" val="2711133170"/>
                    </a:ext>
                  </a:extLst>
                </a:gridCol>
                <a:gridCol w="208280">
                  <a:extLst>
                    <a:ext uri="{9D8B030D-6E8A-4147-A177-3AD203B41FA5}">
                      <a16:colId xmlns:a16="http://schemas.microsoft.com/office/drawing/2014/main" val="2909154397"/>
                    </a:ext>
                  </a:extLst>
                </a:gridCol>
                <a:gridCol w="208280">
                  <a:extLst>
                    <a:ext uri="{9D8B030D-6E8A-4147-A177-3AD203B41FA5}">
                      <a16:colId xmlns:a16="http://schemas.microsoft.com/office/drawing/2014/main" val="4185825116"/>
                    </a:ext>
                  </a:extLst>
                </a:gridCol>
                <a:gridCol w="208280">
                  <a:extLst>
                    <a:ext uri="{9D8B030D-6E8A-4147-A177-3AD203B41FA5}">
                      <a16:colId xmlns:a16="http://schemas.microsoft.com/office/drawing/2014/main" val="2772156852"/>
                    </a:ext>
                  </a:extLst>
                </a:gridCol>
                <a:gridCol w="208280">
                  <a:extLst>
                    <a:ext uri="{9D8B030D-6E8A-4147-A177-3AD203B41FA5}">
                      <a16:colId xmlns:a16="http://schemas.microsoft.com/office/drawing/2014/main" val="1370746112"/>
                    </a:ext>
                  </a:extLst>
                </a:gridCol>
                <a:gridCol w="208280">
                  <a:extLst>
                    <a:ext uri="{9D8B030D-6E8A-4147-A177-3AD203B41FA5}">
                      <a16:colId xmlns:a16="http://schemas.microsoft.com/office/drawing/2014/main" val="409596860"/>
                    </a:ext>
                  </a:extLst>
                </a:gridCol>
                <a:gridCol w="208280">
                  <a:extLst>
                    <a:ext uri="{9D8B030D-6E8A-4147-A177-3AD203B41FA5}">
                      <a16:colId xmlns:a16="http://schemas.microsoft.com/office/drawing/2014/main" val="1034435439"/>
                    </a:ext>
                  </a:extLst>
                </a:gridCol>
                <a:gridCol w="208280">
                  <a:extLst>
                    <a:ext uri="{9D8B030D-6E8A-4147-A177-3AD203B41FA5}">
                      <a16:colId xmlns:a16="http://schemas.microsoft.com/office/drawing/2014/main" val="2640564912"/>
                    </a:ext>
                  </a:extLst>
                </a:gridCol>
                <a:gridCol w="208280">
                  <a:extLst>
                    <a:ext uri="{9D8B030D-6E8A-4147-A177-3AD203B41FA5}">
                      <a16:colId xmlns:a16="http://schemas.microsoft.com/office/drawing/2014/main" val="4218995392"/>
                    </a:ext>
                  </a:extLst>
                </a:gridCol>
                <a:gridCol w="208280">
                  <a:extLst>
                    <a:ext uri="{9D8B030D-6E8A-4147-A177-3AD203B41FA5}">
                      <a16:colId xmlns:a16="http://schemas.microsoft.com/office/drawing/2014/main" val="119861307"/>
                    </a:ext>
                  </a:extLst>
                </a:gridCol>
                <a:gridCol w="208280">
                  <a:extLst>
                    <a:ext uri="{9D8B030D-6E8A-4147-A177-3AD203B41FA5}">
                      <a16:colId xmlns:a16="http://schemas.microsoft.com/office/drawing/2014/main" val="1081680958"/>
                    </a:ext>
                  </a:extLst>
                </a:gridCol>
                <a:gridCol w="208280">
                  <a:extLst>
                    <a:ext uri="{9D8B030D-6E8A-4147-A177-3AD203B41FA5}">
                      <a16:colId xmlns:a16="http://schemas.microsoft.com/office/drawing/2014/main" val="1352422543"/>
                    </a:ext>
                  </a:extLst>
                </a:gridCol>
                <a:gridCol w="208280">
                  <a:extLst>
                    <a:ext uri="{9D8B030D-6E8A-4147-A177-3AD203B41FA5}">
                      <a16:colId xmlns:a16="http://schemas.microsoft.com/office/drawing/2014/main" val="4089976377"/>
                    </a:ext>
                  </a:extLst>
                </a:gridCol>
                <a:gridCol w="208280">
                  <a:extLst>
                    <a:ext uri="{9D8B030D-6E8A-4147-A177-3AD203B41FA5}">
                      <a16:colId xmlns:a16="http://schemas.microsoft.com/office/drawing/2014/main" val="4041424528"/>
                    </a:ext>
                  </a:extLst>
                </a:gridCol>
                <a:gridCol w="208280">
                  <a:extLst>
                    <a:ext uri="{9D8B030D-6E8A-4147-A177-3AD203B41FA5}">
                      <a16:colId xmlns:a16="http://schemas.microsoft.com/office/drawing/2014/main" val="2466444296"/>
                    </a:ext>
                  </a:extLst>
                </a:gridCol>
                <a:gridCol w="208280">
                  <a:extLst>
                    <a:ext uri="{9D8B030D-6E8A-4147-A177-3AD203B41FA5}">
                      <a16:colId xmlns:a16="http://schemas.microsoft.com/office/drawing/2014/main" val="422589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07941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ISR - 2019-11-21 13:50:33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הכי מדהים בסתיו זה... להתכרבל עם כוס תה וטורטינה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אז מה הפינוק הסתווי האהוב עליכם? המגיבים היצירתיים ביותר יקבלו מארז טורטינה במתנה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he-IL" sz="1000" b="0" i="0" u="none" strike="noStrike" kern="1200" cap="none" spc="0" normalizeH="0" baseline="0" noProof="0">
                          <a:ln>
                            <a:noFill/>
                          </a:ln>
                          <a:solidFill>
                            <a:prstClr val="black"/>
                          </a:solidFill>
                          <a:effectLst/>
                          <a:uLnTx/>
                          <a:uFillTx/>
                          <a:latin typeface="+mn-lt"/>
                          <a:ea typeface="+mn-ea"/>
                          <a:cs typeface="+mn-cs"/>
                        </a:rPr>
                        <a:t>תקנון הפעילות בתגובה הראשונה</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https://scontent.xx.fbcdn.net/v/t1.0-9/p720x720/78591476_1833867130090685_3002070273185808384_o.jpg?_nc_cat=108&amp;_nc_ohc=pyjfSo0SVvEAQlj8IV8n0nCZ7h1wbpGTClBQT17Yry0YDMi_Kvvs0pOKw&amp;_nc_ht=scontent.xx&amp;oh=01361c4cc194400365b7ad0868a2463b&amp;oe=5E808867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3152888"/>
                  </a:ext>
                </a:extLst>
              </a:tr>
            </a:tbl>
          </a:graphicData>
        </a:graphic>
      </p:graphicFrame>
      <p:sp>
        <p:nvSpPr>
          <p:cNvPr id="4" name="Text Placeholder 3">
            <a:extLst>
              <a:ext uri="{FF2B5EF4-FFF2-40B4-BE49-F238E27FC236}">
                <a16:creationId xmlns:a16="http://schemas.microsoft.com/office/drawing/2014/main" id="{425790F3-86C1-44B4-AD13-6F1AA20043CC}"/>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2730311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C4EDF-881E-41C5-BD3F-48B1E69349E2}"/>
              </a:ext>
            </a:extLst>
          </p:cNvPr>
          <p:cNvSpPr>
            <a:spLocks noGrp="1"/>
          </p:cNvSpPr>
          <p:nvPr>
            <p:ph type="title"/>
          </p:nvPr>
        </p:nvSpPr>
        <p:spPr/>
        <p:txBody>
          <a:bodyPr/>
          <a:lstStyle/>
          <a:p>
            <a:r>
              <a:rPr lang="en-US"/>
              <a:t>Facebook Own Posts Table | Loacker FB - 17 of 26</a:t>
            </a:r>
          </a:p>
        </p:txBody>
      </p:sp>
      <p:graphicFrame>
        <p:nvGraphicFramePr>
          <p:cNvPr id="5" name="Table Placeholder 4">
            <a:extLst>
              <a:ext uri="{FF2B5EF4-FFF2-40B4-BE49-F238E27FC236}">
                <a16:creationId xmlns:a16="http://schemas.microsoft.com/office/drawing/2014/main" id="{FA3D8660-18A7-4727-B7C9-ACBDEB03E8CC}"/>
              </a:ext>
            </a:extLst>
          </p:cNvPr>
          <p:cNvGraphicFramePr>
            <a:graphicFrameLocks noGrp="1"/>
          </p:cNvGraphicFramePr>
          <p:nvPr>
            <p:ph type="tbl" sz="quarter" idx="13"/>
            <p:extLst>
              <p:ext uri="{D42A27DB-BD31-4B8C-83A1-F6EECF244321}">
                <p14:modId xmlns:p14="http://schemas.microsoft.com/office/powerpoint/2010/main" val="79302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5609808"/>
                    </a:ext>
                  </a:extLst>
                </a:gridCol>
                <a:gridCol w="905256">
                  <a:extLst>
                    <a:ext uri="{9D8B030D-6E8A-4147-A177-3AD203B41FA5}">
                      <a16:colId xmlns:a16="http://schemas.microsoft.com/office/drawing/2014/main" val="2337352118"/>
                    </a:ext>
                  </a:extLst>
                </a:gridCol>
                <a:gridCol w="246888">
                  <a:extLst>
                    <a:ext uri="{9D8B030D-6E8A-4147-A177-3AD203B41FA5}">
                      <a16:colId xmlns:a16="http://schemas.microsoft.com/office/drawing/2014/main" val="1215559241"/>
                    </a:ext>
                  </a:extLst>
                </a:gridCol>
                <a:gridCol w="208280">
                  <a:extLst>
                    <a:ext uri="{9D8B030D-6E8A-4147-A177-3AD203B41FA5}">
                      <a16:colId xmlns:a16="http://schemas.microsoft.com/office/drawing/2014/main" val="3727899206"/>
                    </a:ext>
                  </a:extLst>
                </a:gridCol>
                <a:gridCol w="208280">
                  <a:extLst>
                    <a:ext uri="{9D8B030D-6E8A-4147-A177-3AD203B41FA5}">
                      <a16:colId xmlns:a16="http://schemas.microsoft.com/office/drawing/2014/main" val="4086250988"/>
                    </a:ext>
                  </a:extLst>
                </a:gridCol>
                <a:gridCol w="208280">
                  <a:extLst>
                    <a:ext uri="{9D8B030D-6E8A-4147-A177-3AD203B41FA5}">
                      <a16:colId xmlns:a16="http://schemas.microsoft.com/office/drawing/2014/main" val="2828496858"/>
                    </a:ext>
                  </a:extLst>
                </a:gridCol>
                <a:gridCol w="208280">
                  <a:extLst>
                    <a:ext uri="{9D8B030D-6E8A-4147-A177-3AD203B41FA5}">
                      <a16:colId xmlns:a16="http://schemas.microsoft.com/office/drawing/2014/main" val="3848565801"/>
                    </a:ext>
                  </a:extLst>
                </a:gridCol>
                <a:gridCol w="208280">
                  <a:extLst>
                    <a:ext uri="{9D8B030D-6E8A-4147-A177-3AD203B41FA5}">
                      <a16:colId xmlns:a16="http://schemas.microsoft.com/office/drawing/2014/main" val="813722246"/>
                    </a:ext>
                  </a:extLst>
                </a:gridCol>
                <a:gridCol w="208280">
                  <a:extLst>
                    <a:ext uri="{9D8B030D-6E8A-4147-A177-3AD203B41FA5}">
                      <a16:colId xmlns:a16="http://schemas.microsoft.com/office/drawing/2014/main" val="9161346"/>
                    </a:ext>
                  </a:extLst>
                </a:gridCol>
                <a:gridCol w="208280">
                  <a:extLst>
                    <a:ext uri="{9D8B030D-6E8A-4147-A177-3AD203B41FA5}">
                      <a16:colId xmlns:a16="http://schemas.microsoft.com/office/drawing/2014/main" val="1676474917"/>
                    </a:ext>
                  </a:extLst>
                </a:gridCol>
                <a:gridCol w="208280">
                  <a:extLst>
                    <a:ext uri="{9D8B030D-6E8A-4147-A177-3AD203B41FA5}">
                      <a16:colId xmlns:a16="http://schemas.microsoft.com/office/drawing/2014/main" val="3006059726"/>
                    </a:ext>
                  </a:extLst>
                </a:gridCol>
                <a:gridCol w="208280">
                  <a:extLst>
                    <a:ext uri="{9D8B030D-6E8A-4147-A177-3AD203B41FA5}">
                      <a16:colId xmlns:a16="http://schemas.microsoft.com/office/drawing/2014/main" val="3613132809"/>
                    </a:ext>
                  </a:extLst>
                </a:gridCol>
                <a:gridCol w="208280">
                  <a:extLst>
                    <a:ext uri="{9D8B030D-6E8A-4147-A177-3AD203B41FA5}">
                      <a16:colId xmlns:a16="http://schemas.microsoft.com/office/drawing/2014/main" val="3870524799"/>
                    </a:ext>
                  </a:extLst>
                </a:gridCol>
                <a:gridCol w="208280">
                  <a:extLst>
                    <a:ext uri="{9D8B030D-6E8A-4147-A177-3AD203B41FA5}">
                      <a16:colId xmlns:a16="http://schemas.microsoft.com/office/drawing/2014/main" val="1227731793"/>
                    </a:ext>
                  </a:extLst>
                </a:gridCol>
                <a:gridCol w="208280">
                  <a:extLst>
                    <a:ext uri="{9D8B030D-6E8A-4147-A177-3AD203B41FA5}">
                      <a16:colId xmlns:a16="http://schemas.microsoft.com/office/drawing/2014/main" val="1375749964"/>
                    </a:ext>
                  </a:extLst>
                </a:gridCol>
                <a:gridCol w="208280">
                  <a:extLst>
                    <a:ext uri="{9D8B030D-6E8A-4147-A177-3AD203B41FA5}">
                      <a16:colId xmlns:a16="http://schemas.microsoft.com/office/drawing/2014/main" val="832104069"/>
                    </a:ext>
                  </a:extLst>
                </a:gridCol>
                <a:gridCol w="208280">
                  <a:extLst>
                    <a:ext uri="{9D8B030D-6E8A-4147-A177-3AD203B41FA5}">
                      <a16:colId xmlns:a16="http://schemas.microsoft.com/office/drawing/2014/main" val="2266750258"/>
                    </a:ext>
                  </a:extLst>
                </a:gridCol>
                <a:gridCol w="208280">
                  <a:extLst>
                    <a:ext uri="{9D8B030D-6E8A-4147-A177-3AD203B41FA5}">
                      <a16:colId xmlns:a16="http://schemas.microsoft.com/office/drawing/2014/main" val="556780113"/>
                    </a:ext>
                  </a:extLst>
                </a:gridCol>
                <a:gridCol w="208280">
                  <a:extLst>
                    <a:ext uri="{9D8B030D-6E8A-4147-A177-3AD203B41FA5}">
                      <a16:colId xmlns:a16="http://schemas.microsoft.com/office/drawing/2014/main" val="1739620289"/>
                    </a:ext>
                  </a:extLst>
                </a:gridCol>
                <a:gridCol w="208280">
                  <a:extLst>
                    <a:ext uri="{9D8B030D-6E8A-4147-A177-3AD203B41FA5}">
                      <a16:colId xmlns:a16="http://schemas.microsoft.com/office/drawing/2014/main" val="2466476180"/>
                    </a:ext>
                  </a:extLst>
                </a:gridCol>
                <a:gridCol w="208280">
                  <a:extLst>
                    <a:ext uri="{9D8B030D-6E8A-4147-A177-3AD203B41FA5}">
                      <a16:colId xmlns:a16="http://schemas.microsoft.com/office/drawing/2014/main" val="1160455207"/>
                    </a:ext>
                  </a:extLst>
                </a:gridCol>
                <a:gridCol w="208280">
                  <a:extLst>
                    <a:ext uri="{9D8B030D-6E8A-4147-A177-3AD203B41FA5}">
                      <a16:colId xmlns:a16="http://schemas.microsoft.com/office/drawing/2014/main" val="995309457"/>
                    </a:ext>
                  </a:extLst>
                </a:gridCol>
                <a:gridCol w="208280">
                  <a:extLst>
                    <a:ext uri="{9D8B030D-6E8A-4147-A177-3AD203B41FA5}">
                      <a16:colId xmlns:a16="http://schemas.microsoft.com/office/drawing/2014/main" val="700712091"/>
                    </a:ext>
                  </a:extLst>
                </a:gridCol>
                <a:gridCol w="208280">
                  <a:extLst>
                    <a:ext uri="{9D8B030D-6E8A-4147-A177-3AD203B41FA5}">
                      <a16:colId xmlns:a16="http://schemas.microsoft.com/office/drawing/2014/main" val="3557560811"/>
                    </a:ext>
                  </a:extLst>
                </a:gridCol>
                <a:gridCol w="208280">
                  <a:extLst>
                    <a:ext uri="{9D8B030D-6E8A-4147-A177-3AD203B41FA5}">
                      <a16:colId xmlns:a16="http://schemas.microsoft.com/office/drawing/2014/main" val="4095264122"/>
                    </a:ext>
                  </a:extLst>
                </a:gridCol>
                <a:gridCol w="208280">
                  <a:extLst>
                    <a:ext uri="{9D8B030D-6E8A-4147-A177-3AD203B41FA5}">
                      <a16:colId xmlns:a16="http://schemas.microsoft.com/office/drawing/2014/main" val="612638085"/>
                    </a:ext>
                  </a:extLst>
                </a:gridCol>
                <a:gridCol w="208280">
                  <a:extLst>
                    <a:ext uri="{9D8B030D-6E8A-4147-A177-3AD203B41FA5}">
                      <a16:colId xmlns:a16="http://schemas.microsoft.com/office/drawing/2014/main" val="4012743522"/>
                    </a:ext>
                  </a:extLst>
                </a:gridCol>
                <a:gridCol w="208280">
                  <a:extLst>
                    <a:ext uri="{9D8B030D-6E8A-4147-A177-3AD203B41FA5}">
                      <a16:colId xmlns:a16="http://schemas.microsoft.com/office/drawing/2014/main" val="2739875418"/>
                    </a:ext>
                  </a:extLst>
                </a:gridCol>
                <a:gridCol w="208280">
                  <a:extLst>
                    <a:ext uri="{9D8B030D-6E8A-4147-A177-3AD203B41FA5}">
                      <a16:colId xmlns:a16="http://schemas.microsoft.com/office/drawing/2014/main" val="3279899039"/>
                    </a:ext>
                  </a:extLst>
                </a:gridCol>
                <a:gridCol w="208280">
                  <a:extLst>
                    <a:ext uri="{9D8B030D-6E8A-4147-A177-3AD203B41FA5}">
                      <a16:colId xmlns:a16="http://schemas.microsoft.com/office/drawing/2014/main" val="4163630622"/>
                    </a:ext>
                  </a:extLst>
                </a:gridCol>
                <a:gridCol w="208280">
                  <a:extLst>
                    <a:ext uri="{9D8B030D-6E8A-4147-A177-3AD203B41FA5}">
                      <a16:colId xmlns:a16="http://schemas.microsoft.com/office/drawing/2014/main" val="208599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2310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PHI - 2019-11-04 09:00:02</a:t>
                      </a:r>
                      <a:r>
                        <a:rPr kumimoji="0" lang="en-US" sz="1000" b="0" i="0" u="none" strike="noStrike" kern="1200" cap="none" spc="0" normalizeH="0" baseline="0" noProof="0">
                          <a:ln>
                            <a:noFill/>
                          </a:ln>
                          <a:solidFill>
                            <a:prstClr val="black"/>
                          </a:solidFill>
                          <a:effectLst/>
                          <a:uLnTx/>
                          <a:uFillTx/>
                          <a:latin typeface="+mn-lt"/>
                          <a:ea typeface="+mn-ea"/>
                          <a:cs typeface="+mn-cs"/>
                        </a:rPr>
                        <a:t>
 Want to indulge in something good to start your week? Try Loacker Chocolate Bars that is made from ultra-fine chocolate straight from Italy with a crisp and light wafer core! Open a pack and enjoy! #Loacker #PureGoodness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https://scontent.xx.fbcdn.net/v/t15.13418-10/p720x720/71552974_597243754353026_8691113107981860864_n.jpeg?_nc_cat=103&amp;_nc_ohc=MKrRid3vDh4AQlsuRWFP_HvpIU4MPRaz5NrThbFn5DQ6JcJwCgOEBF8wQ&amp;_nc_ht=scontent.xx&amp;oh=298fdefa405d5828c6da9fab5f532336&amp;oe=5E6D6AFA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9469477"/>
                  </a:ext>
                </a:extLst>
              </a:tr>
            </a:tbl>
          </a:graphicData>
        </a:graphic>
      </p:graphicFrame>
      <p:sp>
        <p:nvSpPr>
          <p:cNvPr id="4" name="Text Placeholder 3">
            <a:extLst>
              <a:ext uri="{FF2B5EF4-FFF2-40B4-BE49-F238E27FC236}">
                <a16:creationId xmlns:a16="http://schemas.microsoft.com/office/drawing/2014/main" id="{E4F8BDCD-CFEC-414C-B6F0-1179075F009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753486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E0DD8-010F-45DE-97F1-652660F2F665}"/>
              </a:ext>
            </a:extLst>
          </p:cNvPr>
          <p:cNvSpPr>
            <a:spLocks noGrp="1"/>
          </p:cNvSpPr>
          <p:nvPr>
            <p:ph type="title"/>
          </p:nvPr>
        </p:nvSpPr>
        <p:spPr/>
        <p:txBody>
          <a:bodyPr/>
          <a:lstStyle/>
          <a:p>
            <a:r>
              <a:rPr lang="en-US"/>
              <a:t>Facebook Own Posts Table | Loacker FB - 18 of 26</a:t>
            </a:r>
          </a:p>
        </p:txBody>
      </p:sp>
      <p:graphicFrame>
        <p:nvGraphicFramePr>
          <p:cNvPr id="5" name="Table Placeholder 4">
            <a:extLst>
              <a:ext uri="{FF2B5EF4-FFF2-40B4-BE49-F238E27FC236}">
                <a16:creationId xmlns:a16="http://schemas.microsoft.com/office/drawing/2014/main" id="{BBAAB9D0-8007-4624-8F4B-1805F034CCA7}"/>
              </a:ext>
            </a:extLst>
          </p:cNvPr>
          <p:cNvGraphicFramePr>
            <a:graphicFrameLocks noGrp="1"/>
          </p:cNvGraphicFramePr>
          <p:nvPr>
            <p:ph type="tbl" sz="quarter" idx="13"/>
            <p:extLst>
              <p:ext uri="{D42A27DB-BD31-4B8C-83A1-F6EECF244321}">
                <p14:modId xmlns:p14="http://schemas.microsoft.com/office/powerpoint/2010/main" val="568349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26462762"/>
                    </a:ext>
                  </a:extLst>
                </a:gridCol>
                <a:gridCol w="905256">
                  <a:extLst>
                    <a:ext uri="{9D8B030D-6E8A-4147-A177-3AD203B41FA5}">
                      <a16:colId xmlns:a16="http://schemas.microsoft.com/office/drawing/2014/main" val="1189901110"/>
                    </a:ext>
                  </a:extLst>
                </a:gridCol>
                <a:gridCol w="246888">
                  <a:extLst>
                    <a:ext uri="{9D8B030D-6E8A-4147-A177-3AD203B41FA5}">
                      <a16:colId xmlns:a16="http://schemas.microsoft.com/office/drawing/2014/main" val="73677229"/>
                    </a:ext>
                  </a:extLst>
                </a:gridCol>
                <a:gridCol w="208280">
                  <a:extLst>
                    <a:ext uri="{9D8B030D-6E8A-4147-A177-3AD203B41FA5}">
                      <a16:colId xmlns:a16="http://schemas.microsoft.com/office/drawing/2014/main" val="1128999663"/>
                    </a:ext>
                  </a:extLst>
                </a:gridCol>
                <a:gridCol w="208280">
                  <a:extLst>
                    <a:ext uri="{9D8B030D-6E8A-4147-A177-3AD203B41FA5}">
                      <a16:colId xmlns:a16="http://schemas.microsoft.com/office/drawing/2014/main" val="3252951422"/>
                    </a:ext>
                  </a:extLst>
                </a:gridCol>
                <a:gridCol w="208280">
                  <a:extLst>
                    <a:ext uri="{9D8B030D-6E8A-4147-A177-3AD203B41FA5}">
                      <a16:colId xmlns:a16="http://schemas.microsoft.com/office/drawing/2014/main" val="3018565852"/>
                    </a:ext>
                  </a:extLst>
                </a:gridCol>
                <a:gridCol w="208280">
                  <a:extLst>
                    <a:ext uri="{9D8B030D-6E8A-4147-A177-3AD203B41FA5}">
                      <a16:colId xmlns:a16="http://schemas.microsoft.com/office/drawing/2014/main" val="2494765418"/>
                    </a:ext>
                  </a:extLst>
                </a:gridCol>
                <a:gridCol w="208280">
                  <a:extLst>
                    <a:ext uri="{9D8B030D-6E8A-4147-A177-3AD203B41FA5}">
                      <a16:colId xmlns:a16="http://schemas.microsoft.com/office/drawing/2014/main" val="1513856369"/>
                    </a:ext>
                  </a:extLst>
                </a:gridCol>
                <a:gridCol w="208280">
                  <a:extLst>
                    <a:ext uri="{9D8B030D-6E8A-4147-A177-3AD203B41FA5}">
                      <a16:colId xmlns:a16="http://schemas.microsoft.com/office/drawing/2014/main" val="2485281029"/>
                    </a:ext>
                  </a:extLst>
                </a:gridCol>
                <a:gridCol w="208280">
                  <a:extLst>
                    <a:ext uri="{9D8B030D-6E8A-4147-A177-3AD203B41FA5}">
                      <a16:colId xmlns:a16="http://schemas.microsoft.com/office/drawing/2014/main" val="1885233529"/>
                    </a:ext>
                  </a:extLst>
                </a:gridCol>
                <a:gridCol w="208280">
                  <a:extLst>
                    <a:ext uri="{9D8B030D-6E8A-4147-A177-3AD203B41FA5}">
                      <a16:colId xmlns:a16="http://schemas.microsoft.com/office/drawing/2014/main" val="2884108676"/>
                    </a:ext>
                  </a:extLst>
                </a:gridCol>
                <a:gridCol w="208280">
                  <a:extLst>
                    <a:ext uri="{9D8B030D-6E8A-4147-A177-3AD203B41FA5}">
                      <a16:colId xmlns:a16="http://schemas.microsoft.com/office/drawing/2014/main" val="3765622553"/>
                    </a:ext>
                  </a:extLst>
                </a:gridCol>
                <a:gridCol w="208280">
                  <a:extLst>
                    <a:ext uri="{9D8B030D-6E8A-4147-A177-3AD203B41FA5}">
                      <a16:colId xmlns:a16="http://schemas.microsoft.com/office/drawing/2014/main" val="845796240"/>
                    </a:ext>
                  </a:extLst>
                </a:gridCol>
                <a:gridCol w="208280">
                  <a:extLst>
                    <a:ext uri="{9D8B030D-6E8A-4147-A177-3AD203B41FA5}">
                      <a16:colId xmlns:a16="http://schemas.microsoft.com/office/drawing/2014/main" val="3478226414"/>
                    </a:ext>
                  </a:extLst>
                </a:gridCol>
                <a:gridCol w="208280">
                  <a:extLst>
                    <a:ext uri="{9D8B030D-6E8A-4147-A177-3AD203B41FA5}">
                      <a16:colId xmlns:a16="http://schemas.microsoft.com/office/drawing/2014/main" val="1137252508"/>
                    </a:ext>
                  </a:extLst>
                </a:gridCol>
                <a:gridCol w="208280">
                  <a:extLst>
                    <a:ext uri="{9D8B030D-6E8A-4147-A177-3AD203B41FA5}">
                      <a16:colId xmlns:a16="http://schemas.microsoft.com/office/drawing/2014/main" val="991914267"/>
                    </a:ext>
                  </a:extLst>
                </a:gridCol>
                <a:gridCol w="208280">
                  <a:extLst>
                    <a:ext uri="{9D8B030D-6E8A-4147-A177-3AD203B41FA5}">
                      <a16:colId xmlns:a16="http://schemas.microsoft.com/office/drawing/2014/main" val="3301435327"/>
                    </a:ext>
                  </a:extLst>
                </a:gridCol>
                <a:gridCol w="208280">
                  <a:extLst>
                    <a:ext uri="{9D8B030D-6E8A-4147-A177-3AD203B41FA5}">
                      <a16:colId xmlns:a16="http://schemas.microsoft.com/office/drawing/2014/main" val="39808344"/>
                    </a:ext>
                  </a:extLst>
                </a:gridCol>
                <a:gridCol w="208280">
                  <a:extLst>
                    <a:ext uri="{9D8B030D-6E8A-4147-A177-3AD203B41FA5}">
                      <a16:colId xmlns:a16="http://schemas.microsoft.com/office/drawing/2014/main" val="686378576"/>
                    </a:ext>
                  </a:extLst>
                </a:gridCol>
                <a:gridCol w="208280">
                  <a:extLst>
                    <a:ext uri="{9D8B030D-6E8A-4147-A177-3AD203B41FA5}">
                      <a16:colId xmlns:a16="http://schemas.microsoft.com/office/drawing/2014/main" val="2555201043"/>
                    </a:ext>
                  </a:extLst>
                </a:gridCol>
                <a:gridCol w="208280">
                  <a:extLst>
                    <a:ext uri="{9D8B030D-6E8A-4147-A177-3AD203B41FA5}">
                      <a16:colId xmlns:a16="http://schemas.microsoft.com/office/drawing/2014/main" val="3861359702"/>
                    </a:ext>
                  </a:extLst>
                </a:gridCol>
                <a:gridCol w="208280">
                  <a:extLst>
                    <a:ext uri="{9D8B030D-6E8A-4147-A177-3AD203B41FA5}">
                      <a16:colId xmlns:a16="http://schemas.microsoft.com/office/drawing/2014/main" val="343916810"/>
                    </a:ext>
                  </a:extLst>
                </a:gridCol>
                <a:gridCol w="208280">
                  <a:extLst>
                    <a:ext uri="{9D8B030D-6E8A-4147-A177-3AD203B41FA5}">
                      <a16:colId xmlns:a16="http://schemas.microsoft.com/office/drawing/2014/main" val="1337004401"/>
                    </a:ext>
                  </a:extLst>
                </a:gridCol>
                <a:gridCol w="208280">
                  <a:extLst>
                    <a:ext uri="{9D8B030D-6E8A-4147-A177-3AD203B41FA5}">
                      <a16:colId xmlns:a16="http://schemas.microsoft.com/office/drawing/2014/main" val="658939250"/>
                    </a:ext>
                  </a:extLst>
                </a:gridCol>
                <a:gridCol w="208280">
                  <a:extLst>
                    <a:ext uri="{9D8B030D-6E8A-4147-A177-3AD203B41FA5}">
                      <a16:colId xmlns:a16="http://schemas.microsoft.com/office/drawing/2014/main" val="508066545"/>
                    </a:ext>
                  </a:extLst>
                </a:gridCol>
                <a:gridCol w="208280">
                  <a:extLst>
                    <a:ext uri="{9D8B030D-6E8A-4147-A177-3AD203B41FA5}">
                      <a16:colId xmlns:a16="http://schemas.microsoft.com/office/drawing/2014/main" val="4070350060"/>
                    </a:ext>
                  </a:extLst>
                </a:gridCol>
                <a:gridCol w="208280">
                  <a:extLst>
                    <a:ext uri="{9D8B030D-6E8A-4147-A177-3AD203B41FA5}">
                      <a16:colId xmlns:a16="http://schemas.microsoft.com/office/drawing/2014/main" val="1322203374"/>
                    </a:ext>
                  </a:extLst>
                </a:gridCol>
                <a:gridCol w="208280">
                  <a:extLst>
                    <a:ext uri="{9D8B030D-6E8A-4147-A177-3AD203B41FA5}">
                      <a16:colId xmlns:a16="http://schemas.microsoft.com/office/drawing/2014/main" val="1386550025"/>
                    </a:ext>
                  </a:extLst>
                </a:gridCol>
                <a:gridCol w="208280">
                  <a:extLst>
                    <a:ext uri="{9D8B030D-6E8A-4147-A177-3AD203B41FA5}">
                      <a16:colId xmlns:a16="http://schemas.microsoft.com/office/drawing/2014/main" val="3657967452"/>
                    </a:ext>
                  </a:extLst>
                </a:gridCol>
                <a:gridCol w="208280">
                  <a:extLst>
                    <a:ext uri="{9D8B030D-6E8A-4147-A177-3AD203B41FA5}">
                      <a16:colId xmlns:a16="http://schemas.microsoft.com/office/drawing/2014/main" val="4286175398"/>
                    </a:ext>
                  </a:extLst>
                </a:gridCol>
                <a:gridCol w="208280">
                  <a:extLst>
                    <a:ext uri="{9D8B030D-6E8A-4147-A177-3AD203B41FA5}">
                      <a16:colId xmlns:a16="http://schemas.microsoft.com/office/drawing/2014/main" val="3586531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59870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BUL - 2019-11-03 05:00:16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Дори и на път, ние винаги сме с вас - ето защо може да откриете нашите класически вафлички Неаполитанер на борда на полетите на #</a:t>
                      </a:r>
                      <a:r>
                        <a:rPr kumimoji="0" lang="en-US" sz="1000" b="0" i="0" u="none" strike="noStrike" kern="1200" cap="none" spc="0" normalizeH="0" baseline="0" noProof="0">
                          <a:ln>
                            <a:noFill/>
                          </a:ln>
                          <a:solidFill>
                            <a:prstClr val="black"/>
                          </a:solidFill>
                          <a:effectLst/>
                          <a:uLnTx/>
                          <a:uFillTx/>
                          <a:latin typeface="+mn-lt"/>
                          <a:ea typeface="+mn-ea"/>
                          <a:cs typeface="+mn-cs"/>
                        </a:rPr>
                        <a:t>Ryanair </a:t>
                      </a:r>
                      <a:r>
                        <a:rPr kumimoji="0" lang="az-Cyrl-AZ" sz="1000" b="0" i="0" u="none" strike="noStrike" kern="1200" cap="none" spc="0" normalizeH="0" baseline="0" noProof="0">
                          <a:ln>
                            <a:noFill/>
                          </a:ln>
                          <a:solidFill>
                            <a:prstClr val="black"/>
                          </a:solidFill>
                          <a:effectLst/>
                          <a:uLnTx/>
                          <a:uFillTx/>
                          <a:latin typeface="+mn-lt"/>
                          <a:ea typeface="+mn-ea"/>
                          <a:cs typeface="+mn-cs"/>
                        </a:rPr>
                        <a:t>в цяла Европа! Насладете се на пътуването #</a:t>
                      </a:r>
                      <a:r>
                        <a:rPr kumimoji="0" lang="en-US" sz="1000" b="0" i="0" u="none" strike="noStrike" kern="1200" cap="none" spc="0" normalizeH="0" baseline="0" noProof="0">
                          <a:ln>
                            <a:noFill/>
                          </a:ln>
                          <a:solidFill>
                            <a:prstClr val="black"/>
                          </a:solidFill>
                          <a:effectLst/>
                          <a:uLnTx/>
                          <a:uFillTx/>
                          <a:latin typeface="+mn-lt"/>
                          <a:ea typeface="+mn-ea"/>
                          <a:cs typeface="+mn-cs"/>
                        </a:rPr>
                        <a:t>TravelWithGoodness #retailinmotion #ryanairinflight #LoackerxRyanair @ryanair @retailinmotion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https://scontent.xx.fbcdn.net/v/t1.0-9/s720x720/73399823_423023108370012_3041895963028357120_o.jpg?_nc_cat=104&amp;_nc_ohc=5owxWgvOGOAAQncyMUCVkOK9rdG4WIuN7qAe_GXb-KPHFsEzjfPMSm0Yw&amp;_nc_ht=scontent.xx&amp;oh=bf4b0dfda55fcacc874f9a6dcd652550&amp;oe=5E684D5B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73341817"/>
                  </a:ext>
                </a:extLst>
              </a:tr>
            </a:tbl>
          </a:graphicData>
        </a:graphic>
      </p:graphicFrame>
      <p:sp>
        <p:nvSpPr>
          <p:cNvPr id="4" name="Text Placeholder 3">
            <a:extLst>
              <a:ext uri="{FF2B5EF4-FFF2-40B4-BE49-F238E27FC236}">
                <a16:creationId xmlns:a16="http://schemas.microsoft.com/office/drawing/2014/main" id="{A53D0A8C-774E-4F82-8021-04AE66B13B2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155698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00E93-0D1B-48F8-924A-A5894396E1D8}"/>
              </a:ext>
            </a:extLst>
          </p:cNvPr>
          <p:cNvSpPr>
            <a:spLocks noGrp="1"/>
          </p:cNvSpPr>
          <p:nvPr>
            <p:ph type="title"/>
          </p:nvPr>
        </p:nvSpPr>
        <p:spPr/>
        <p:txBody>
          <a:bodyPr/>
          <a:lstStyle/>
          <a:p>
            <a:r>
              <a:rPr lang="en-US"/>
              <a:t>Facebook Own Posts Table | Loacker FB - 19 of 26</a:t>
            </a:r>
          </a:p>
        </p:txBody>
      </p:sp>
      <p:graphicFrame>
        <p:nvGraphicFramePr>
          <p:cNvPr id="5" name="Table Placeholder 4">
            <a:extLst>
              <a:ext uri="{FF2B5EF4-FFF2-40B4-BE49-F238E27FC236}">
                <a16:creationId xmlns:a16="http://schemas.microsoft.com/office/drawing/2014/main" id="{0F3A8528-4DBD-47E9-AB01-0C593154878F}"/>
              </a:ext>
            </a:extLst>
          </p:cNvPr>
          <p:cNvGraphicFramePr>
            <a:graphicFrameLocks noGrp="1"/>
          </p:cNvGraphicFramePr>
          <p:nvPr>
            <p:ph type="tbl" sz="quarter" idx="13"/>
            <p:extLst>
              <p:ext uri="{D42A27DB-BD31-4B8C-83A1-F6EECF244321}">
                <p14:modId xmlns:p14="http://schemas.microsoft.com/office/powerpoint/2010/main" val="541449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7508881"/>
                    </a:ext>
                  </a:extLst>
                </a:gridCol>
                <a:gridCol w="905256">
                  <a:extLst>
                    <a:ext uri="{9D8B030D-6E8A-4147-A177-3AD203B41FA5}">
                      <a16:colId xmlns:a16="http://schemas.microsoft.com/office/drawing/2014/main" val="2948315973"/>
                    </a:ext>
                  </a:extLst>
                </a:gridCol>
                <a:gridCol w="246888">
                  <a:extLst>
                    <a:ext uri="{9D8B030D-6E8A-4147-A177-3AD203B41FA5}">
                      <a16:colId xmlns:a16="http://schemas.microsoft.com/office/drawing/2014/main" val="3449239519"/>
                    </a:ext>
                  </a:extLst>
                </a:gridCol>
                <a:gridCol w="208280">
                  <a:extLst>
                    <a:ext uri="{9D8B030D-6E8A-4147-A177-3AD203B41FA5}">
                      <a16:colId xmlns:a16="http://schemas.microsoft.com/office/drawing/2014/main" val="358461015"/>
                    </a:ext>
                  </a:extLst>
                </a:gridCol>
                <a:gridCol w="208280">
                  <a:extLst>
                    <a:ext uri="{9D8B030D-6E8A-4147-A177-3AD203B41FA5}">
                      <a16:colId xmlns:a16="http://schemas.microsoft.com/office/drawing/2014/main" val="1324345785"/>
                    </a:ext>
                  </a:extLst>
                </a:gridCol>
                <a:gridCol w="208280">
                  <a:extLst>
                    <a:ext uri="{9D8B030D-6E8A-4147-A177-3AD203B41FA5}">
                      <a16:colId xmlns:a16="http://schemas.microsoft.com/office/drawing/2014/main" val="3581860147"/>
                    </a:ext>
                  </a:extLst>
                </a:gridCol>
                <a:gridCol w="208280">
                  <a:extLst>
                    <a:ext uri="{9D8B030D-6E8A-4147-A177-3AD203B41FA5}">
                      <a16:colId xmlns:a16="http://schemas.microsoft.com/office/drawing/2014/main" val="1716624341"/>
                    </a:ext>
                  </a:extLst>
                </a:gridCol>
                <a:gridCol w="208280">
                  <a:extLst>
                    <a:ext uri="{9D8B030D-6E8A-4147-A177-3AD203B41FA5}">
                      <a16:colId xmlns:a16="http://schemas.microsoft.com/office/drawing/2014/main" val="1025772526"/>
                    </a:ext>
                  </a:extLst>
                </a:gridCol>
                <a:gridCol w="208280">
                  <a:extLst>
                    <a:ext uri="{9D8B030D-6E8A-4147-A177-3AD203B41FA5}">
                      <a16:colId xmlns:a16="http://schemas.microsoft.com/office/drawing/2014/main" val="858103880"/>
                    </a:ext>
                  </a:extLst>
                </a:gridCol>
                <a:gridCol w="208280">
                  <a:extLst>
                    <a:ext uri="{9D8B030D-6E8A-4147-A177-3AD203B41FA5}">
                      <a16:colId xmlns:a16="http://schemas.microsoft.com/office/drawing/2014/main" val="3462638075"/>
                    </a:ext>
                  </a:extLst>
                </a:gridCol>
                <a:gridCol w="208280">
                  <a:extLst>
                    <a:ext uri="{9D8B030D-6E8A-4147-A177-3AD203B41FA5}">
                      <a16:colId xmlns:a16="http://schemas.microsoft.com/office/drawing/2014/main" val="2851970216"/>
                    </a:ext>
                  </a:extLst>
                </a:gridCol>
                <a:gridCol w="208280">
                  <a:extLst>
                    <a:ext uri="{9D8B030D-6E8A-4147-A177-3AD203B41FA5}">
                      <a16:colId xmlns:a16="http://schemas.microsoft.com/office/drawing/2014/main" val="1265575021"/>
                    </a:ext>
                  </a:extLst>
                </a:gridCol>
                <a:gridCol w="208280">
                  <a:extLst>
                    <a:ext uri="{9D8B030D-6E8A-4147-A177-3AD203B41FA5}">
                      <a16:colId xmlns:a16="http://schemas.microsoft.com/office/drawing/2014/main" val="1454309859"/>
                    </a:ext>
                  </a:extLst>
                </a:gridCol>
                <a:gridCol w="208280">
                  <a:extLst>
                    <a:ext uri="{9D8B030D-6E8A-4147-A177-3AD203B41FA5}">
                      <a16:colId xmlns:a16="http://schemas.microsoft.com/office/drawing/2014/main" val="4103022820"/>
                    </a:ext>
                  </a:extLst>
                </a:gridCol>
                <a:gridCol w="208280">
                  <a:extLst>
                    <a:ext uri="{9D8B030D-6E8A-4147-A177-3AD203B41FA5}">
                      <a16:colId xmlns:a16="http://schemas.microsoft.com/office/drawing/2014/main" val="617134597"/>
                    </a:ext>
                  </a:extLst>
                </a:gridCol>
                <a:gridCol w="208280">
                  <a:extLst>
                    <a:ext uri="{9D8B030D-6E8A-4147-A177-3AD203B41FA5}">
                      <a16:colId xmlns:a16="http://schemas.microsoft.com/office/drawing/2014/main" val="893432041"/>
                    </a:ext>
                  </a:extLst>
                </a:gridCol>
                <a:gridCol w="208280">
                  <a:extLst>
                    <a:ext uri="{9D8B030D-6E8A-4147-A177-3AD203B41FA5}">
                      <a16:colId xmlns:a16="http://schemas.microsoft.com/office/drawing/2014/main" val="1645400562"/>
                    </a:ext>
                  </a:extLst>
                </a:gridCol>
                <a:gridCol w="208280">
                  <a:extLst>
                    <a:ext uri="{9D8B030D-6E8A-4147-A177-3AD203B41FA5}">
                      <a16:colId xmlns:a16="http://schemas.microsoft.com/office/drawing/2014/main" val="1871742153"/>
                    </a:ext>
                  </a:extLst>
                </a:gridCol>
                <a:gridCol w="208280">
                  <a:extLst>
                    <a:ext uri="{9D8B030D-6E8A-4147-A177-3AD203B41FA5}">
                      <a16:colId xmlns:a16="http://schemas.microsoft.com/office/drawing/2014/main" val="2723154563"/>
                    </a:ext>
                  </a:extLst>
                </a:gridCol>
                <a:gridCol w="208280">
                  <a:extLst>
                    <a:ext uri="{9D8B030D-6E8A-4147-A177-3AD203B41FA5}">
                      <a16:colId xmlns:a16="http://schemas.microsoft.com/office/drawing/2014/main" val="1836528420"/>
                    </a:ext>
                  </a:extLst>
                </a:gridCol>
                <a:gridCol w="208280">
                  <a:extLst>
                    <a:ext uri="{9D8B030D-6E8A-4147-A177-3AD203B41FA5}">
                      <a16:colId xmlns:a16="http://schemas.microsoft.com/office/drawing/2014/main" val="1939166532"/>
                    </a:ext>
                  </a:extLst>
                </a:gridCol>
                <a:gridCol w="208280">
                  <a:extLst>
                    <a:ext uri="{9D8B030D-6E8A-4147-A177-3AD203B41FA5}">
                      <a16:colId xmlns:a16="http://schemas.microsoft.com/office/drawing/2014/main" val="1567814257"/>
                    </a:ext>
                  </a:extLst>
                </a:gridCol>
                <a:gridCol w="208280">
                  <a:extLst>
                    <a:ext uri="{9D8B030D-6E8A-4147-A177-3AD203B41FA5}">
                      <a16:colId xmlns:a16="http://schemas.microsoft.com/office/drawing/2014/main" val="3735736700"/>
                    </a:ext>
                  </a:extLst>
                </a:gridCol>
                <a:gridCol w="208280">
                  <a:extLst>
                    <a:ext uri="{9D8B030D-6E8A-4147-A177-3AD203B41FA5}">
                      <a16:colId xmlns:a16="http://schemas.microsoft.com/office/drawing/2014/main" val="4091800783"/>
                    </a:ext>
                  </a:extLst>
                </a:gridCol>
                <a:gridCol w="208280">
                  <a:extLst>
                    <a:ext uri="{9D8B030D-6E8A-4147-A177-3AD203B41FA5}">
                      <a16:colId xmlns:a16="http://schemas.microsoft.com/office/drawing/2014/main" val="3167788457"/>
                    </a:ext>
                  </a:extLst>
                </a:gridCol>
                <a:gridCol w="208280">
                  <a:extLst>
                    <a:ext uri="{9D8B030D-6E8A-4147-A177-3AD203B41FA5}">
                      <a16:colId xmlns:a16="http://schemas.microsoft.com/office/drawing/2014/main" val="2521372130"/>
                    </a:ext>
                  </a:extLst>
                </a:gridCol>
                <a:gridCol w="208280">
                  <a:extLst>
                    <a:ext uri="{9D8B030D-6E8A-4147-A177-3AD203B41FA5}">
                      <a16:colId xmlns:a16="http://schemas.microsoft.com/office/drawing/2014/main" val="857683968"/>
                    </a:ext>
                  </a:extLst>
                </a:gridCol>
                <a:gridCol w="208280">
                  <a:extLst>
                    <a:ext uri="{9D8B030D-6E8A-4147-A177-3AD203B41FA5}">
                      <a16:colId xmlns:a16="http://schemas.microsoft.com/office/drawing/2014/main" val="3921910512"/>
                    </a:ext>
                  </a:extLst>
                </a:gridCol>
                <a:gridCol w="208280">
                  <a:extLst>
                    <a:ext uri="{9D8B030D-6E8A-4147-A177-3AD203B41FA5}">
                      <a16:colId xmlns:a16="http://schemas.microsoft.com/office/drawing/2014/main" val="3204992169"/>
                    </a:ext>
                  </a:extLst>
                </a:gridCol>
                <a:gridCol w="208280">
                  <a:extLst>
                    <a:ext uri="{9D8B030D-6E8A-4147-A177-3AD203B41FA5}">
                      <a16:colId xmlns:a16="http://schemas.microsoft.com/office/drawing/2014/main" val="2369731883"/>
                    </a:ext>
                  </a:extLst>
                </a:gridCol>
                <a:gridCol w="208280">
                  <a:extLst>
                    <a:ext uri="{9D8B030D-6E8A-4147-A177-3AD203B41FA5}">
                      <a16:colId xmlns:a16="http://schemas.microsoft.com/office/drawing/2014/main" val="2738920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894324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CAN - 2019-11-18 17:00:41</a:t>
                      </a:r>
                      <a:r>
                        <a:rPr kumimoji="0" lang="en-US" sz="1000" b="0" i="0" u="none" strike="noStrike" kern="1200" cap="none" spc="0" normalizeH="0" baseline="0" noProof="0">
                          <a:ln>
                            <a:noFill/>
                          </a:ln>
                          <a:solidFill>
                            <a:prstClr val="black"/>
                          </a:solidFill>
                          <a:effectLst/>
                          <a:uLnTx/>
                          <a:uFillTx/>
                          <a:latin typeface="+mn-lt"/>
                          <a:ea typeface="+mn-ea"/>
                          <a:cs typeface="+mn-cs"/>
                        </a:rPr>
                        <a:t>
 There's never a bad time to enjoy a Gran Pasticceria White Coconut! We know what our favourite flavour is - What's yours? 
Check out our website for more mouthwatering recipes: https://bit.ly/2QydtB1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https://scontent.xx.fbcdn.net/v/t1.0-9/75534757_777118762713868_8801414327773954048_n.jpg?_nc_cat=102&amp;_nc_ohc=yDdqaW2EpQEAQlWjYo2pf5-pz6CkWOYcevg9GTPktR7lKnLU0LboArPbA&amp;_nc_ht=scontent.xx&amp;oh=5415033fd7f3357f72760228e54528fd&amp;oe=5E88E26B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12/04/2019 18:27:29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35250316"/>
                  </a:ext>
                </a:extLst>
              </a:tr>
            </a:tbl>
          </a:graphicData>
        </a:graphic>
      </p:graphicFrame>
      <p:sp>
        <p:nvSpPr>
          <p:cNvPr id="4" name="Text Placeholder 3">
            <a:extLst>
              <a:ext uri="{FF2B5EF4-FFF2-40B4-BE49-F238E27FC236}">
                <a16:creationId xmlns:a16="http://schemas.microsoft.com/office/drawing/2014/main" id="{DF100B5B-1245-4ACA-A864-909E9FD69AE2}"/>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13870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E6D82-E9C7-47E4-8F26-76F82D81AB96}"/>
              </a:ext>
            </a:extLst>
          </p:cNvPr>
          <p:cNvSpPr>
            <a:spLocks noGrp="1"/>
          </p:cNvSpPr>
          <p:nvPr>
            <p:ph type="title"/>
          </p:nvPr>
        </p:nvSpPr>
        <p:spPr/>
        <p:txBody>
          <a:bodyPr/>
          <a:lstStyle/>
          <a:p>
            <a:r>
              <a:rPr lang="en-US"/>
              <a:t>Facebook Own Posts Table | Loacker FB - 20 of 26</a:t>
            </a:r>
          </a:p>
        </p:txBody>
      </p:sp>
      <p:graphicFrame>
        <p:nvGraphicFramePr>
          <p:cNvPr id="5" name="Table Placeholder 4">
            <a:extLst>
              <a:ext uri="{FF2B5EF4-FFF2-40B4-BE49-F238E27FC236}">
                <a16:creationId xmlns:a16="http://schemas.microsoft.com/office/drawing/2014/main" id="{4386445A-2ED1-43BD-86FD-0B6297D8DEDF}"/>
              </a:ext>
            </a:extLst>
          </p:cNvPr>
          <p:cNvGraphicFramePr>
            <a:graphicFrameLocks noGrp="1"/>
          </p:cNvGraphicFramePr>
          <p:nvPr>
            <p:ph type="tbl" sz="quarter" idx="13"/>
            <p:extLst>
              <p:ext uri="{D42A27DB-BD31-4B8C-83A1-F6EECF244321}">
                <p14:modId xmlns:p14="http://schemas.microsoft.com/office/powerpoint/2010/main" val="4278227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96814906"/>
                    </a:ext>
                  </a:extLst>
                </a:gridCol>
                <a:gridCol w="905256">
                  <a:extLst>
                    <a:ext uri="{9D8B030D-6E8A-4147-A177-3AD203B41FA5}">
                      <a16:colId xmlns:a16="http://schemas.microsoft.com/office/drawing/2014/main" val="1024952509"/>
                    </a:ext>
                  </a:extLst>
                </a:gridCol>
                <a:gridCol w="246888">
                  <a:extLst>
                    <a:ext uri="{9D8B030D-6E8A-4147-A177-3AD203B41FA5}">
                      <a16:colId xmlns:a16="http://schemas.microsoft.com/office/drawing/2014/main" val="2987971008"/>
                    </a:ext>
                  </a:extLst>
                </a:gridCol>
                <a:gridCol w="208280">
                  <a:extLst>
                    <a:ext uri="{9D8B030D-6E8A-4147-A177-3AD203B41FA5}">
                      <a16:colId xmlns:a16="http://schemas.microsoft.com/office/drawing/2014/main" val="547763076"/>
                    </a:ext>
                  </a:extLst>
                </a:gridCol>
                <a:gridCol w="208280">
                  <a:extLst>
                    <a:ext uri="{9D8B030D-6E8A-4147-A177-3AD203B41FA5}">
                      <a16:colId xmlns:a16="http://schemas.microsoft.com/office/drawing/2014/main" val="3635918962"/>
                    </a:ext>
                  </a:extLst>
                </a:gridCol>
                <a:gridCol w="208280">
                  <a:extLst>
                    <a:ext uri="{9D8B030D-6E8A-4147-A177-3AD203B41FA5}">
                      <a16:colId xmlns:a16="http://schemas.microsoft.com/office/drawing/2014/main" val="4159802619"/>
                    </a:ext>
                  </a:extLst>
                </a:gridCol>
                <a:gridCol w="208280">
                  <a:extLst>
                    <a:ext uri="{9D8B030D-6E8A-4147-A177-3AD203B41FA5}">
                      <a16:colId xmlns:a16="http://schemas.microsoft.com/office/drawing/2014/main" val="4138603913"/>
                    </a:ext>
                  </a:extLst>
                </a:gridCol>
                <a:gridCol w="208280">
                  <a:extLst>
                    <a:ext uri="{9D8B030D-6E8A-4147-A177-3AD203B41FA5}">
                      <a16:colId xmlns:a16="http://schemas.microsoft.com/office/drawing/2014/main" val="1083417257"/>
                    </a:ext>
                  </a:extLst>
                </a:gridCol>
                <a:gridCol w="208280">
                  <a:extLst>
                    <a:ext uri="{9D8B030D-6E8A-4147-A177-3AD203B41FA5}">
                      <a16:colId xmlns:a16="http://schemas.microsoft.com/office/drawing/2014/main" val="3115245608"/>
                    </a:ext>
                  </a:extLst>
                </a:gridCol>
                <a:gridCol w="208280">
                  <a:extLst>
                    <a:ext uri="{9D8B030D-6E8A-4147-A177-3AD203B41FA5}">
                      <a16:colId xmlns:a16="http://schemas.microsoft.com/office/drawing/2014/main" val="1390356604"/>
                    </a:ext>
                  </a:extLst>
                </a:gridCol>
                <a:gridCol w="208280">
                  <a:extLst>
                    <a:ext uri="{9D8B030D-6E8A-4147-A177-3AD203B41FA5}">
                      <a16:colId xmlns:a16="http://schemas.microsoft.com/office/drawing/2014/main" val="1935100648"/>
                    </a:ext>
                  </a:extLst>
                </a:gridCol>
                <a:gridCol w="208280">
                  <a:extLst>
                    <a:ext uri="{9D8B030D-6E8A-4147-A177-3AD203B41FA5}">
                      <a16:colId xmlns:a16="http://schemas.microsoft.com/office/drawing/2014/main" val="2194516138"/>
                    </a:ext>
                  </a:extLst>
                </a:gridCol>
                <a:gridCol w="208280">
                  <a:extLst>
                    <a:ext uri="{9D8B030D-6E8A-4147-A177-3AD203B41FA5}">
                      <a16:colId xmlns:a16="http://schemas.microsoft.com/office/drawing/2014/main" val="291471011"/>
                    </a:ext>
                  </a:extLst>
                </a:gridCol>
                <a:gridCol w="208280">
                  <a:extLst>
                    <a:ext uri="{9D8B030D-6E8A-4147-A177-3AD203B41FA5}">
                      <a16:colId xmlns:a16="http://schemas.microsoft.com/office/drawing/2014/main" val="3209493512"/>
                    </a:ext>
                  </a:extLst>
                </a:gridCol>
                <a:gridCol w="208280">
                  <a:extLst>
                    <a:ext uri="{9D8B030D-6E8A-4147-A177-3AD203B41FA5}">
                      <a16:colId xmlns:a16="http://schemas.microsoft.com/office/drawing/2014/main" val="805401486"/>
                    </a:ext>
                  </a:extLst>
                </a:gridCol>
                <a:gridCol w="208280">
                  <a:extLst>
                    <a:ext uri="{9D8B030D-6E8A-4147-A177-3AD203B41FA5}">
                      <a16:colId xmlns:a16="http://schemas.microsoft.com/office/drawing/2014/main" val="816679657"/>
                    </a:ext>
                  </a:extLst>
                </a:gridCol>
                <a:gridCol w="208280">
                  <a:extLst>
                    <a:ext uri="{9D8B030D-6E8A-4147-A177-3AD203B41FA5}">
                      <a16:colId xmlns:a16="http://schemas.microsoft.com/office/drawing/2014/main" val="1287895644"/>
                    </a:ext>
                  </a:extLst>
                </a:gridCol>
                <a:gridCol w="208280">
                  <a:extLst>
                    <a:ext uri="{9D8B030D-6E8A-4147-A177-3AD203B41FA5}">
                      <a16:colId xmlns:a16="http://schemas.microsoft.com/office/drawing/2014/main" val="2789388719"/>
                    </a:ext>
                  </a:extLst>
                </a:gridCol>
                <a:gridCol w="208280">
                  <a:extLst>
                    <a:ext uri="{9D8B030D-6E8A-4147-A177-3AD203B41FA5}">
                      <a16:colId xmlns:a16="http://schemas.microsoft.com/office/drawing/2014/main" val="1606472853"/>
                    </a:ext>
                  </a:extLst>
                </a:gridCol>
                <a:gridCol w="208280">
                  <a:extLst>
                    <a:ext uri="{9D8B030D-6E8A-4147-A177-3AD203B41FA5}">
                      <a16:colId xmlns:a16="http://schemas.microsoft.com/office/drawing/2014/main" val="1286456111"/>
                    </a:ext>
                  </a:extLst>
                </a:gridCol>
                <a:gridCol w="208280">
                  <a:extLst>
                    <a:ext uri="{9D8B030D-6E8A-4147-A177-3AD203B41FA5}">
                      <a16:colId xmlns:a16="http://schemas.microsoft.com/office/drawing/2014/main" val="3975103142"/>
                    </a:ext>
                  </a:extLst>
                </a:gridCol>
                <a:gridCol w="208280">
                  <a:extLst>
                    <a:ext uri="{9D8B030D-6E8A-4147-A177-3AD203B41FA5}">
                      <a16:colId xmlns:a16="http://schemas.microsoft.com/office/drawing/2014/main" val="2472611771"/>
                    </a:ext>
                  </a:extLst>
                </a:gridCol>
                <a:gridCol w="208280">
                  <a:extLst>
                    <a:ext uri="{9D8B030D-6E8A-4147-A177-3AD203B41FA5}">
                      <a16:colId xmlns:a16="http://schemas.microsoft.com/office/drawing/2014/main" val="4210730321"/>
                    </a:ext>
                  </a:extLst>
                </a:gridCol>
                <a:gridCol w="208280">
                  <a:extLst>
                    <a:ext uri="{9D8B030D-6E8A-4147-A177-3AD203B41FA5}">
                      <a16:colId xmlns:a16="http://schemas.microsoft.com/office/drawing/2014/main" val="2980057693"/>
                    </a:ext>
                  </a:extLst>
                </a:gridCol>
                <a:gridCol w="208280">
                  <a:extLst>
                    <a:ext uri="{9D8B030D-6E8A-4147-A177-3AD203B41FA5}">
                      <a16:colId xmlns:a16="http://schemas.microsoft.com/office/drawing/2014/main" val="656599596"/>
                    </a:ext>
                  </a:extLst>
                </a:gridCol>
                <a:gridCol w="208280">
                  <a:extLst>
                    <a:ext uri="{9D8B030D-6E8A-4147-A177-3AD203B41FA5}">
                      <a16:colId xmlns:a16="http://schemas.microsoft.com/office/drawing/2014/main" val="1897340999"/>
                    </a:ext>
                  </a:extLst>
                </a:gridCol>
                <a:gridCol w="208280">
                  <a:extLst>
                    <a:ext uri="{9D8B030D-6E8A-4147-A177-3AD203B41FA5}">
                      <a16:colId xmlns:a16="http://schemas.microsoft.com/office/drawing/2014/main" val="1330346065"/>
                    </a:ext>
                  </a:extLst>
                </a:gridCol>
                <a:gridCol w="208280">
                  <a:extLst>
                    <a:ext uri="{9D8B030D-6E8A-4147-A177-3AD203B41FA5}">
                      <a16:colId xmlns:a16="http://schemas.microsoft.com/office/drawing/2014/main" val="334549967"/>
                    </a:ext>
                  </a:extLst>
                </a:gridCol>
                <a:gridCol w="208280">
                  <a:extLst>
                    <a:ext uri="{9D8B030D-6E8A-4147-A177-3AD203B41FA5}">
                      <a16:colId xmlns:a16="http://schemas.microsoft.com/office/drawing/2014/main" val="2492180252"/>
                    </a:ext>
                  </a:extLst>
                </a:gridCol>
                <a:gridCol w="208280">
                  <a:extLst>
                    <a:ext uri="{9D8B030D-6E8A-4147-A177-3AD203B41FA5}">
                      <a16:colId xmlns:a16="http://schemas.microsoft.com/office/drawing/2014/main" val="3974931645"/>
                    </a:ext>
                  </a:extLst>
                </a:gridCol>
                <a:gridCol w="208280">
                  <a:extLst>
                    <a:ext uri="{9D8B030D-6E8A-4147-A177-3AD203B41FA5}">
                      <a16:colId xmlns:a16="http://schemas.microsoft.com/office/drawing/2014/main" val="2631486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2742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Loacker DACH - 2019-11-06 18:30:00</a:t>
                      </a:r>
                      <a:r>
                        <a:rPr kumimoji="0" lang="de-DE" sz="1000" b="0" i="0" u="none" strike="noStrike" kern="1200" cap="none" spc="0" normalizeH="0" baseline="0" noProof="0">
                          <a:ln>
                            <a:noFill/>
                          </a:ln>
                          <a:solidFill>
                            <a:prstClr val="black"/>
                          </a:solidFill>
                          <a:effectLst/>
                          <a:uLnTx/>
                          <a:uFillTx/>
                          <a:latin typeface="+mn-lt"/>
                          <a:ea typeface="+mn-ea"/>
                          <a:cs typeface="+mn-cs"/>
                        </a:rPr>
                        <a:t>
 Eine Loacker-Waffel hat sich verkrümelt! Nehmt's Loacker und rätselt mit: In welcher der drei Packungen steckt die fehlende Waffel?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4205442"/>
                  </a:ext>
                </a:extLst>
              </a:tr>
            </a:tbl>
          </a:graphicData>
        </a:graphic>
      </p:graphicFrame>
      <p:sp>
        <p:nvSpPr>
          <p:cNvPr id="4" name="Text Placeholder 3">
            <a:extLst>
              <a:ext uri="{FF2B5EF4-FFF2-40B4-BE49-F238E27FC236}">
                <a16:creationId xmlns:a16="http://schemas.microsoft.com/office/drawing/2014/main" id="{38D5D393-2910-4167-8CB2-05DA8D26CFA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221007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BCE07-4569-4FF6-A0BD-53B8FBD23AC3}"/>
              </a:ext>
            </a:extLst>
          </p:cNvPr>
          <p:cNvSpPr>
            <a:spLocks noGrp="1"/>
          </p:cNvSpPr>
          <p:nvPr>
            <p:ph type="title"/>
          </p:nvPr>
        </p:nvSpPr>
        <p:spPr/>
        <p:txBody>
          <a:bodyPr/>
          <a:lstStyle/>
          <a:p>
            <a:r>
              <a:rPr lang="en-US"/>
              <a:t>Facebook Own Posts Table | Loacker FB - 21 of 26</a:t>
            </a:r>
          </a:p>
        </p:txBody>
      </p:sp>
      <p:graphicFrame>
        <p:nvGraphicFramePr>
          <p:cNvPr id="5" name="Table Placeholder 4">
            <a:extLst>
              <a:ext uri="{FF2B5EF4-FFF2-40B4-BE49-F238E27FC236}">
                <a16:creationId xmlns:a16="http://schemas.microsoft.com/office/drawing/2014/main" id="{5902B7B3-1DF8-4AB9-B074-609D08065FF8}"/>
              </a:ext>
            </a:extLst>
          </p:cNvPr>
          <p:cNvGraphicFramePr>
            <a:graphicFrameLocks noGrp="1"/>
          </p:cNvGraphicFramePr>
          <p:nvPr>
            <p:ph type="tbl" sz="quarter" idx="13"/>
            <p:extLst>
              <p:ext uri="{D42A27DB-BD31-4B8C-83A1-F6EECF244321}">
                <p14:modId xmlns:p14="http://schemas.microsoft.com/office/powerpoint/2010/main" val="1777335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69488372"/>
                    </a:ext>
                  </a:extLst>
                </a:gridCol>
                <a:gridCol w="905256">
                  <a:extLst>
                    <a:ext uri="{9D8B030D-6E8A-4147-A177-3AD203B41FA5}">
                      <a16:colId xmlns:a16="http://schemas.microsoft.com/office/drawing/2014/main" val="3989605285"/>
                    </a:ext>
                  </a:extLst>
                </a:gridCol>
                <a:gridCol w="246888">
                  <a:extLst>
                    <a:ext uri="{9D8B030D-6E8A-4147-A177-3AD203B41FA5}">
                      <a16:colId xmlns:a16="http://schemas.microsoft.com/office/drawing/2014/main" val="2850467044"/>
                    </a:ext>
                  </a:extLst>
                </a:gridCol>
                <a:gridCol w="208280">
                  <a:extLst>
                    <a:ext uri="{9D8B030D-6E8A-4147-A177-3AD203B41FA5}">
                      <a16:colId xmlns:a16="http://schemas.microsoft.com/office/drawing/2014/main" val="879615040"/>
                    </a:ext>
                  </a:extLst>
                </a:gridCol>
                <a:gridCol w="208280">
                  <a:extLst>
                    <a:ext uri="{9D8B030D-6E8A-4147-A177-3AD203B41FA5}">
                      <a16:colId xmlns:a16="http://schemas.microsoft.com/office/drawing/2014/main" val="3466646161"/>
                    </a:ext>
                  </a:extLst>
                </a:gridCol>
                <a:gridCol w="208280">
                  <a:extLst>
                    <a:ext uri="{9D8B030D-6E8A-4147-A177-3AD203B41FA5}">
                      <a16:colId xmlns:a16="http://schemas.microsoft.com/office/drawing/2014/main" val="3757686422"/>
                    </a:ext>
                  </a:extLst>
                </a:gridCol>
                <a:gridCol w="208280">
                  <a:extLst>
                    <a:ext uri="{9D8B030D-6E8A-4147-A177-3AD203B41FA5}">
                      <a16:colId xmlns:a16="http://schemas.microsoft.com/office/drawing/2014/main" val="2200025915"/>
                    </a:ext>
                  </a:extLst>
                </a:gridCol>
                <a:gridCol w="208280">
                  <a:extLst>
                    <a:ext uri="{9D8B030D-6E8A-4147-A177-3AD203B41FA5}">
                      <a16:colId xmlns:a16="http://schemas.microsoft.com/office/drawing/2014/main" val="4247222759"/>
                    </a:ext>
                  </a:extLst>
                </a:gridCol>
                <a:gridCol w="208280">
                  <a:extLst>
                    <a:ext uri="{9D8B030D-6E8A-4147-A177-3AD203B41FA5}">
                      <a16:colId xmlns:a16="http://schemas.microsoft.com/office/drawing/2014/main" val="2709060383"/>
                    </a:ext>
                  </a:extLst>
                </a:gridCol>
                <a:gridCol w="208280">
                  <a:extLst>
                    <a:ext uri="{9D8B030D-6E8A-4147-A177-3AD203B41FA5}">
                      <a16:colId xmlns:a16="http://schemas.microsoft.com/office/drawing/2014/main" val="991919234"/>
                    </a:ext>
                  </a:extLst>
                </a:gridCol>
                <a:gridCol w="208280">
                  <a:extLst>
                    <a:ext uri="{9D8B030D-6E8A-4147-A177-3AD203B41FA5}">
                      <a16:colId xmlns:a16="http://schemas.microsoft.com/office/drawing/2014/main" val="1063860018"/>
                    </a:ext>
                  </a:extLst>
                </a:gridCol>
                <a:gridCol w="208280">
                  <a:extLst>
                    <a:ext uri="{9D8B030D-6E8A-4147-A177-3AD203B41FA5}">
                      <a16:colId xmlns:a16="http://schemas.microsoft.com/office/drawing/2014/main" val="3846393749"/>
                    </a:ext>
                  </a:extLst>
                </a:gridCol>
                <a:gridCol w="208280">
                  <a:extLst>
                    <a:ext uri="{9D8B030D-6E8A-4147-A177-3AD203B41FA5}">
                      <a16:colId xmlns:a16="http://schemas.microsoft.com/office/drawing/2014/main" val="203486781"/>
                    </a:ext>
                  </a:extLst>
                </a:gridCol>
                <a:gridCol w="208280">
                  <a:extLst>
                    <a:ext uri="{9D8B030D-6E8A-4147-A177-3AD203B41FA5}">
                      <a16:colId xmlns:a16="http://schemas.microsoft.com/office/drawing/2014/main" val="1038933063"/>
                    </a:ext>
                  </a:extLst>
                </a:gridCol>
                <a:gridCol w="208280">
                  <a:extLst>
                    <a:ext uri="{9D8B030D-6E8A-4147-A177-3AD203B41FA5}">
                      <a16:colId xmlns:a16="http://schemas.microsoft.com/office/drawing/2014/main" val="3111621819"/>
                    </a:ext>
                  </a:extLst>
                </a:gridCol>
                <a:gridCol w="208280">
                  <a:extLst>
                    <a:ext uri="{9D8B030D-6E8A-4147-A177-3AD203B41FA5}">
                      <a16:colId xmlns:a16="http://schemas.microsoft.com/office/drawing/2014/main" val="2963418294"/>
                    </a:ext>
                  </a:extLst>
                </a:gridCol>
                <a:gridCol w="208280">
                  <a:extLst>
                    <a:ext uri="{9D8B030D-6E8A-4147-A177-3AD203B41FA5}">
                      <a16:colId xmlns:a16="http://schemas.microsoft.com/office/drawing/2014/main" val="4079825428"/>
                    </a:ext>
                  </a:extLst>
                </a:gridCol>
                <a:gridCol w="208280">
                  <a:extLst>
                    <a:ext uri="{9D8B030D-6E8A-4147-A177-3AD203B41FA5}">
                      <a16:colId xmlns:a16="http://schemas.microsoft.com/office/drawing/2014/main" val="1950456370"/>
                    </a:ext>
                  </a:extLst>
                </a:gridCol>
                <a:gridCol w="208280">
                  <a:extLst>
                    <a:ext uri="{9D8B030D-6E8A-4147-A177-3AD203B41FA5}">
                      <a16:colId xmlns:a16="http://schemas.microsoft.com/office/drawing/2014/main" val="4240256985"/>
                    </a:ext>
                  </a:extLst>
                </a:gridCol>
                <a:gridCol w="208280">
                  <a:extLst>
                    <a:ext uri="{9D8B030D-6E8A-4147-A177-3AD203B41FA5}">
                      <a16:colId xmlns:a16="http://schemas.microsoft.com/office/drawing/2014/main" val="785231646"/>
                    </a:ext>
                  </a:extLst>
                </a:gridCol>
                <a:gridCol w="208280">
                  <a:extLst>
                    <a:ext uri="{9D8B030D-6E8A-4147-A177-3AD203B41FA5}">
                      <a16:colId xmlns:a16="http://schemas.microsoft.com/office/drawing/2014/main" val="198911595"/>
                    </a:ext>
                  </a:extLst>
                </a:gridCol>
                <a:gridCol w="208280">
                  <a:extLst>
                    <a:ext uri="{9D8B030D-6E8A-4147-A177-3AD203B41FA5}">
                      <a16:colId xmlns:a16="http://schemas.microsoft.com/office/drawing/2014/main" val="4059246058"/>
                    </a:ext>
                  </a:extLst>
                </a:gridCol>
                <a:gridCol w="208280">
                  <a:extLst>
                    <a:ext uri="{9D8B030D-6E8A-4147-A177-3AD203B41FA5}">
                      <a16:colId xmlns:a16="http://schemas.microsoft.com/office/drawing/2014/main" val="246389875"/>
                    </a:ext>
                  </a:extLst>
                </a:gridCol>
                <a:gridCol w="208280">
                  <a:extLst>
                    <a:ext uri="{9D8B030D-6E8A-4147-A177-3AD203B41FA5}">
                      <a16:colId xmlns:a16="http://schemas.microsoft.com/office/drawing/2014/main" val="1468076516"/>
                    </a:ext>
                  </a:extLst>
                </a:gridCol>
                <a:gridCol w="208280">
                  <a:extLst>
                    <a:ext uri="{9D8B030D-6E8A-4147-A177-3AD203B41FA5}">
                      <a16:colId xmlns:a16="http://schemas.microsoft.com/office/drawing/2014/main" val="778226940"/>
                    </a:ext>
                  </a:extLst>
                </a:gridCol>
                <a:gridCol w="208280">
                  <a:extLst>
                    <a:ext uri="{9D8B030D-6E8A-4147-A177-3AD203B41FA5}">
                      <a16:colId xmlns:a16="http://schemas.microsoft.com/office/drawing/2014/main" val="3672407114"/>
                    </a:ext>
                  </a:extLst>
                </a:gridCol>
                <a:gridCol w="208280">
                  <a:extLst>
                    <a:ext uri="{9D8B030D-6E8A-4147-A177-3AD203B41FA5}">
                      <a16:colId xmlns:a16="http://schemas.microsoft.com/office/drawing/2014/main" val="1194319526"/>
                    </a:ext>
                  </a:extLst>
                </a:gridCol>
                <a:gridCol w="208280">
                  <a:extLst>
                    <a:ext uri="{9D8B030D-6E8A-4147-A177-3AD203B41FA5}">
                      <a16:colId xmlns:a16="http://schemas.microsoft.com/office/drawing/2014/main" val="3328170431"/>
                    </a:ext>
                  </a:extLst>
                </a:gridCol>
                <a:gridCol w="208280">
                  <a:extLst>
                    <a:ext uri="{9D8B030D-6E8A-4147-A177-3AD203B41FA5}">
                      <a16:colId xmlns:a16="http://schemas.microsoft.com/office/drawing/2014/main" val="4193386991"/>
                    </a:ext>
                  </a:extLst>
                </a:gridCol>
                <a:gridCol w="208280">
                  <a:extLst>
                    <a:ext uri="{9D8B030D-6E8A-4147-A177-3AD203B41FA5}">
                      <a16:colId xmlns:a16="http://schemas.microsoft.com/office/drawing/2014/main" val="784725115"/>
                    </a:ext>
                  </a:extLst>
                </a:gridCol>
                <a:gridCol w="208280">
                  <a:extLst>
                    <a:ext uri="{9D8B030D-6E8A-4147-A177-3AD203B41FA5}">
                      <a16:colId xmlns:a16="http://schemas.microsoft.com/office/drawing/2014/main" val="2959356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64530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Loacker DACH - 2019-11-09 07:30:00</a:t>
                      </a:r>
                      <a:r>
                        <a:rPr kumimoji="0" lang="de-DE" sz="1000" b="0" i="0" u="none" strike="noStrike" kern="1200" cap="none" spc="0" normalizeH="0" baseline="0" noProof="0">
                          <a:ln>
                            <a:noFill/>
                          </a:ln>
                          <a:solidFill>
                            <a:prstClr val="black"/>
                          </a:solidFill>
                          <a:effectLst/>
                          <a:uLnTx/>
                          <a:uFillTx/>
                          <a:latin typeface="+mn-lt"/>
                          <a:ea typeface="+mn-ea"/>
                          <a:cs typeface="+mn-cs"/>
                        </a:rPr>
                        <a:t>
 Kommt auch ihr wie unsere liebe Kathrin von Backen macht glücklich bei Topfenknödeln ins Schwärmen? Also, nix wie ran an den Topfen und unsere knusprigen Tortina - die sorgen nämlich für den crunchy Kern der Topfenknödel-Leckerei! 😋
Das Rezept zum Nachmachen findet ihr HIER: https://www.backenmachtgluecklich.de/rezepte/topfenknoedel-mit-nougat-fuellung.html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12329038"/>
                  </a:ext>
                </a:extLst>
              </a:tr>
            </a:tbl>
          </a:graphicData>
        </a:graphic>
      </p:graphicFrame>
      <p:sp>
        <p:nvSpPr>
          <p:cNvPr id="4" name="Text Placeholder 3">
            <a:extLst>
              <a:ext uri="{FF2B5EF4-FFF2-40B4-BE49-F238E27FC236}">
                <a16:creationId xmlns:a16="http://schemas.microsoft.com/office/drawing/2014/main" id="{09014576-B796-48D0-AFD2-080ED5383FA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687199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12B0-F97A-4A4A-9F11-342CFB0DED44}"/>
              </a:ext>
            </a:extLst>
          </p:cNvPr>
          <p:cNvSpPr>
            <a:spLocks noGrp="1"/>
          </p:cNvSpPr>
          <p:nvPr>
            <p:ph type="title"/>
          </p:nvPr>
        </p:nvSpPr>
        <p:spPr/>
        <p:txBody>
          <a:bodyPr/>
          <a:lstStyle/>
          <a:p>
            <a:r>
              <a:rPr lang="en-US"/>
              <a:t>Facebook Own Posts Table | Loacker FB - 22 of 26</a:t>
            </a:r>
          </a:p>
        </p:txBody>
      </p:sp>
      <p:graphicFrame>
        <p:nvGraphicFramePr>
          <p:cNvPr id="5" name="Table Placeholder 4">
            <a:extLst>
              <a:ext uri="{FF2B5EF4-FFF2-40B4-BE49-F238E27FC236}">
                <a16:creationId xmlns:a16="http://schemas.microsoft.com/office/drawing/2014/main" id="{B2B4974C-C002-4605-8EB3-D8286F785275}"/>
              </a:ext>
            </a:extLst>
          </p:cNvPr>
          <p:cNvGraphicFramePr>
            <a:graphicFrameLocks noGrp="1"/>
          </p:cNvGraphicFramePr>
          <p:nvPr>
            <p:ph type="tbl" sz="quarter" idx="13"/>
            <p:extLst>
              <p:ext uri="{D42A27DB-BD31-4B8C-83A1-F6EECF244321}">
                <p14:modId xmlns:p14="http://schemas.microsoft.com/office/powerpoint/2010/main" val="225917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56760852"/>
                    </a:ext>
                  </a:extLst>
                </a:gridCol>
                <a:gridCol w="905256">
                  <a:extLst>
                    <a:ext uri="{9D8B030D-6E8A-4147-A177-3AD203B41FA5}">
                      <a16:colId xmlns:a16="http://schemas.microsoft.com/office/drawing/2014/main" val="1336665766"/>
                    </a:ext>
                  </a:extLst>
                </a:gridCol>
                <a:gridCol w="246888">
                  <a:extLst>
                    <a:ext uri="{9D8B030D-6E8A-4147-A177-3AD203B41FA5}">
                      <a16:colId xmlns:a16="http://schemas.microsoft.com/office/drawing/2014/main" val="825587716"/>
                    </a:ext>
                  </a:extLst>
                </a:gridCol>
                <a:gridCol w="208280">
                  <a:extLst>
                    <a:ext uri="{9D8B030D-6E8A-4147-A177-3AD203B41FA5}">
                      <a16:colId xmlns:a16="http://schemas.microsoft.com/office/drawing/2014/main" val="3013549739"/>
                    </a:ext>
                  </a:extLst>
                </a:gridCol>
                <a:gridCol w="208280">
                  <a:extLst>
                    <a:ext uri="{9D8B030D-6E8A-4147-A177-3AD203B41FA5}">
                      <a16:colId xmlns:a16="http://schemas.microsoft.com/office/drawing/2014/main" val="573688358"/>
                    </a:ext>
                  </a:extLst>
                </a:gridCol>
                <a:gridCol w="208280">
                  <a:extLst>
                    <a:ext uri="{9D8B030D-6E8A-4147-A177-3AD203B41FA5}">
                      <a16:colId xmlns:a16="http://schemas.microsoft.com/office/drawing/2014/main" val="3150444932"/>
                    </a:ext>
                  </a:extLst>
                </a:gridCol>
                <a:gridCol w="208280">
                  <a:extLst>
                    <a:ext uri="{9D8B030D-6E8A-4147-A177-3AD203B41FA5}">
                      <a16:colId xmlns:a16="http://schemas.microsoft.com/office/drawing/2014/main" val="2826913299"/>
                    </a:ext>
                  </a:extLst>
                </a:gridCol>
                <a:gridCol w="208280">
                  <a:extLst>
                    <a:ext uri="{9D8B030D-6E8A-4147-A177-3AD203B41FA5}">
                      <a16:colId xmlns:a16="http://schemas.microsoft.com/office/drawing/2014/main" val="3000995290"/>
                    </a:ext>
                  </a:extLst>
                </a:gridCol>
                <a:gridCol w="208280">
                  <a:extLst>
                    <a:ext uri="{9D8B030D-6E8A-4147-A177-3AD203B41FA5}">
                      <a16:colId xmlns:a16="http://schemas.microsoft.com/office/drawing/2014/main" val="2945425792"/>
                    </a:ext>
                  </a:extLst>
                </a:gridCol>
                <a:gridCol w="208280">
                  <a:extLst>
                    <a:ext uri="{9D8B030D-6E8A-4147-A177-3AD203B41FA5}">
                      <a16:colId xmlns:a16="http://schemas.microsoft.com/office/drawing/2014/main" val="3423424064"/>
                    </a:ext>
                  </a:extLst>
                </a:gridCol>
                <a:gridCol w="208280">
                  <a:extLst>
                    <a:ext uri="{9D8B030D-6E8A-4147-A177-3AD203B41FA5}">
                      <a16:colId xmlns:a16="http://schemas.microsoft.com/office/drawing/2014/main" val="4257609534"/>
                    </a:ext>
                  </a:extLst>
                </a:gridCol>
                <a:gridCol w="208280">
                  <a:extLst>
                    <a:ext uri="{9D8B030D-6E8A-4147-A177-3AD203B41FA5}">
                      <a16:colId xmlns:a16="http://schemas.microsoft.com/office/drawing/2014/main" val="2949148597"/>
                    </a:ext>
                  </a:extLst>
                </a:gridCol>
                <a:gridCol w="208280">
                  <a:extLst>
                    <a:ext uri="{9D8B030D-6E8A-4147-A177-3AD203B41FA5}">
                      <a16:colId xmlns:a16="http://schemas.microsoft.com/office/drawing/2014/main" val="1819734000"/>
                    </a:ext>
                  </a:extLst>
                </a:gridCol>
                <a:gridCol w="208280">
                  <a:extLst>
                    <a:ext uri="{9D8B030D-6E8A-4147-A177-3AD203B41FA5}">
                      <a16:colId xmlns:a16="http://schemas.microsoft.com/office/drawing/2014/main" val="1442939133"/>
                    </a:ext>
                  </a:extLst>
                </a:gridCol>
                <a:gridCol w="208280">
                  <a:extLst>
                    <a:ext uri="{9D8B030D-6E8A-4147-A177-3AD203B41FA5}">
                      <a16:colId xmlns:a16="http://schemas.microsoft.com/office/drawing/2014/main" val="2058911757"/>
                    </a:ext>
                  </a:extLst>
                </a:gridCol>
                <a:gridCol w="208280">
                  <a:extLst>
                    <a:ext uri="{9D8B030D-6E8A-4147-A177-3AD203B41FA5}">
                      <a16:colId xmlns:a16="http://schemas.microsoft.com/office/drawing/2014/main" val="2344593851"/>
                    </a:ext>
                  </a:extLst>
                </a:gridCol>
                <a:gridCol w="208280">
                  <a:extLst>
                    <a:ext uri="{9D8B030D-6E8A-4147-A177-3AD203B41FA5}">
                      <a16:colId xmlns:a16="http://schemas.microsoft.com/office/drawing/2014/main" val="2172243244"/>
                    </a:ext>
                  </a:extLst>
                </a:gridCol>
                <a:gridCol w="208280">
                  <a:extLst>
                    <a:ext uri="{9D8B030D-6E8A-4147-A177-3AD203B41FA5}">
                      <a16:colId xmlns:a16="http://schemas.microsoft.com/office/drawing/2014/main" val="3488939249"/>
                    </a:ext>
                  </a:extLst>
                </a:gridCol>
                <a:gridCol w="208280">
                  <a:extLst>
                    <a:ext uri="{9D8B030D-6E8A-4147-A177-3AD203B41FA5}">
                      <a16:colId xmlns:a16="http://schemas.microsoft.com/office/drawing/2014/main" val="3223496542"/>
                    </a:ext>
                  </a:extLst>
                </a:gridCol>
                <a:gridCol w="208280">
                  <a:extLst>
                    <a:ext uri="{9D8B030D-6E8A-4147-A177-3AD203B41FA5}">
                      <a16:colId xmlns:a16="http://schemas.microsoft.com/office/drawing/2014/main" val="3427458031"/>
                    </a:ext>
                  </a:extLst>
                </a:gridCol>
                <a:gridCol w="208280">
                  <a:extLst>
                    <a:ext uri="{9D8B030D-6E8A-4147-A177-3AD203B41FA5}">
                      <a16:colId xmlns:a16="http://schemas.microsoft.com/office/drawing/2014/main" val="4202900641"/>
                    </a:ext>
                  </a:extLst>
                </a:gridCol>
                <a:gridCol w="208280">
                  <a:extLst>
                    <a:ext uri="{9D8B030D-6E8A-4147-A177-3AD203B41FA5}">
                      <a16:colId xmlns:a16="http://schemas.microsoft.com/office/drawing/2014/main" val="2034746895"/>
                    </a:ext>
                  </a:extLst>
                </a:gridCol>
                <a:gridCol w="208280">
                  <a:extLst>
                    <a:ext uri="{9D8B030D-6E8A-4147-A177-3AD203B41FA5}">
                      <a16:colId xmlns:a16="http://schemas.microsoft.com/office/drawing/2014/main" val="2510540675"/>
                    </a:ext>
                  </a:extLst>
                </a:gridCol>
                <a:gridCol w="208280">
                  <a:extLst>
                    <a:ext uri="{9D8B030D-6E8A-4147-A177-3AD203B41FA5}">
                      <a16:colId xmlns:a16="http://schemas.microsoft.com/office/drawing/2014/main" val="722375481"/>
                    </a:ext>
                  </a:extLst>
                </a:gridCol>
                <a:gridCol w="208280">
                  <a:extLst>
                    <a:ext uri="{9D8B030D-6E8A-4147-A177-3AD203B41FA5}">
                      <a16:colId xmlns:a16="http://schemas.microsoft.com/office/drawing/2014/main" val="1178910983"/>
                    </a:ext>
                  </a:extLst>
                </a:gridCol>
                <a:gridCol w="208280">
                  <a:extLst>
                    <a:ext uri="{9D8B030D-6E8A-4147-A177-3AD203B41FA5}">
                      <a16:colId xmlns:a16="http://schemas.microsoft.com/office/drawing/2014/main" val="597440112"/>
                    </a:ext>
                  </a:extLst>
                </a:gridCol>
                <a:gridCol w="208280">
                  <a:extLst>
                    <a:ext uri="{9D8B030D-6E8A-4147-A177-3AD203B41FA5}">
                      <a16:colId xmlns:a16="http://schemas.microsoft.com/office/drawing/2014/main" val="1421512974"/>
                    </a:ext>
                  </a:extLst>
                </a:gridCol>
                <a:gridCol w="208280">
                  <a:extLst>
                    <a:ext uri="{9D8B030D-6E8A-4147-A177-3AD203B41FA5}">
                      <a16:colId xmlns:a16="http://schemas.microsoft.com/office/drawing/2014/main" val="941056067"/>
                    </a:ext>
                  </a:extLst>
                </a:gridCol>
                <a:gridCol w="208280">
                  <a:extLst>
                    <a:ext uri="{9D8B030D-6E8A-4147-A177-3AD203B41FA5}">
                      <a16:colId xmlns:a16="http://schemas.microsoft.com/office/drawing/2014/main" val="3946763816"/>
                    </a:ext>
                  </a:extLst>
                </a:gridCol>
                <a:gridCol w="208280">
                  <a:extLst>
                    <a:ext uri="{9D8B030D-6E8A-4147-A177-3AD203B41FA5}">
                      <a16:colId xmlns:a16="http://schemas.microsoft.com/office/drawing/2014/main" val="663513956"/>
                    </a:ext>
                  </a:extLst>
                </a:gridCol>
                <a:gridCol w="208280">
                  <a:extLst>
                    <a:ext uri="{9D8B030D-6E8A-4147-A177-3AD203B41FA5}">
                      <a16:colId xmlns:a16="http://schemas.microsoft.com/office/drawing/2014/main" val="362151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7431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MALA - 2019-11-08 03:05:00</a:t>
                      </a:r>
                      <a:r>
                        <a:rPr kumimoji="0" lang="en-US" sz="1000" b="0" i="0" u="none" strike="noStrike" kern="1200" cap="none" spc="0" normalizeH="0" baseline="0" noProof="0">
                          <a:ln>
                            <a:noFill/>
                          </a:ln>
                          <a:solidFill>
                            <a:prstClr val="black"/>
                          </a:solidFill>
                          <a:effectLst/>
                          <a:uLnTx/>
                          <a:uFillTx/>
                          <a:latin typeface="+mn-lt"/>
                          <a:ea typeface="+mn-ea"/>
                          <a:cs typeface="+mn-cs"/>
                        </a:rPr>
                        <a:t>
 You made it to Friday! Now its time for a LOACKER break, and get those levels back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https://scontent.xx.fbcdn.net/v/t15.5256-10/73376214_2626882750706524_1492836920198168576_n.jpg?_nc_cat=109&amp;_nc_ohc=1OaecySBSvUAQmoUVPZweooG5pvUdbUVA1k1TXYKvCFZBO7jO-d7QxdFQ&amp;_nc_ht=scontent.xx&amp;oh=84d97028e85f0d8429927b2d5aca8ad4&amp;oe=5E68F407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34037407"/>
                  </a:ext>
                </a:extLst>
              </a:tr>
            </a:tbl>
          </a:graphicData>
        </a:graphic>
      </p:graphicFrame>
      <p:sp>
        <p:nvSpPr>
          <p:cNvPr id="4" name="Text Placeholder 3">
            <a:extLst>
              <a:ext uri="{FF2B5EF4-FFF2-40B4-BE49-F238E27FC236}">
                <a16:creationId xmlns:a16="http://schemas.microsoft.com/office/drawing/2014/main" id="{9BBA5F26-9D4B-4427-AA41-6B16CCF68C67}"/>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7786482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8E282-C9E8-4EF1-9432-7F7E44F33FD0}"/>
              </a:ext>
            </a:extLst>
          </p:cNvPr>
          <p:cNvSpPr>
            <a:spLocks noGrp="1"/>
          </p:cNvSpPr>
          <p:nvPr>
            <p:ph type="title"/>
          </p:nvPr>
        </p:nvSpPr>
        <p:spPr/>
        <p:txBody>
          <a:bodyPr/>
          <a:lstStyle/>
          <a:p>
            <a:r>
              <a:rPr lang="en-US"/>
              <a:t>Facebook Own Posts Table | Loacker FB - 23 of 26</a:t>
            </a:r>
          </a:p>
        </p:txBody>
      </p:sp>
      <p:graphicFrame>
        <p:nvGraphicFramePr>
          <p:cNvPr id="5" name="Table Placeholder 4">
            <a:extLst>
              <a:ext uri="{FF2B5EF4-FFF2-40B4-BE49-F238E27FC236}">
                <a16:creationId xmlns:a16="http://schemas.microsoft.com/office/drawing/2014/main" id="{7CDBCF8A-79CC-4D24-B303-4234698EF8F2}"/>
              </a:ext>
            </a:extLst>
          </p:cNvPr>
          <p:cNvGraphicFramePr>
            <a:graphicFrameLocks noGrp="1"/>
          </p:cNvGraphicFramePr>
          <p:nvPr>
            <p:ph type="tbl" sz="quarter" idx="13"/>
            <p:extLst>
              <p:ext uri="{D42A27DB-BD31-4B8C-83A1-F6EECF244321}">
                <p14:modId xmlns:p14="http://schemas.microsoft.com/office/powerpoint/2010/main" val="1639040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46185493"/>
                    </a:ext>
                  </a:extLst>
                </a:gridCol>
                <a:gridCol w="905256">
                  <a:extLst>
                    <a:ext uri="{9D8B030D-6E8A-4147-A177-3AD203B41FA5}">
                      <a16:colId xmlns:a16="http://schemas.microsoft.com/office/drawing/2014/main" val="2257947351"/>
                    </a:ext>
                  </a:extLst>
                </a:gridCol>
                <a:gridCol w="246888">
                  <a:extLst>
                    <a:ext uri="{9D8B030D-6E8A-4147-A177-3AD203B41FA5}">
                      <a16:colId xmlns:a16="http://schemas.microsoft.com/office/drawing/2014/main" val="936476470"/>
                    </a:ext>
                  </a:extLst>
                </a:gridCol>
                <a:gridCol w="208280">
                  <a:extLst>
                    <a:ext uri="{9D8B030D-6E8A-4147-A177-3AD203B41FA5}">
                      <a16:colId xmlns:a16="http://schemas.microsoft.com/office/drawing/2014/main" val="2441564904"/>
                    </a:ext>
                  </a:extLst>
                </a:gridCol>
                <a:gridCol w="208280">
                  <a:extLst>
                    <a:ext uri="{9D8B030D-6E8A-4147-A177-3AD203B41FA5}">
                      <a16:colId xmlns:a16="http://schemas.microsoft.com/office/drawing/2014/main" val="3211726809"/>
                    </a:ext>
                  </a:extLst>
                </a:gridCol>
                <a:gridCol w="208280">
                  <a:extLst>
                    <a:ext uri="{9D8B030D-6E8A-4147-A177-3AD203B41FA5}">
                      <a16:colId xmlns:a16="http://schemas.microsoft.com/office/drawing/2014/main" val="1503502852"/>
                    </a:ext>
                  </a:extLst>
                </a:gridCol>
                <a:gridCol w="208280">
                  <a:extLst>
                    <a:ext uri="{9D8B030D-6E8A-4147-A177-3AD203B41FA5}">
                      <a16:colId xmlns:a16="http://schemas.microsoft.com/office/drawing/2014/main" val="162532338"/>
                    </a:ext>
                  </a:extLst>
                </a:gridCol>
                <a:gridCol w="208280">
                  <a:extLst>
                    <a:ext uri="{9D8B030D-6E8A-4147-A177-3AD203B41FA5}">
                      <a16:colId xmlns:a16="http://schemas.microsoft.com/office/drawing/2014/main" val="1250672084"/>
                    </a:ext>
                  </a:extLst>
                </a:gridCol>
                <a:gridCol w="208280">
                  <a:extLst>
                    <a:ext uri="{9D8B030D-6E8A-4147-A177-3AD203B41FA5}">
                      <a16:colId xmlns:a16="http://schemas.microsoft.com/office/drawing/2014/main" val="3610837947"/>
                    </a:ext>
                  </a:extLst>
                </a:gridCol>
                <a:gridCol w="208280">
                  <a:extLst>
                    <a:ext uri="{9D8B030D-6E8A-4147-A177-3AD203B41FA5}">
                      <a16:colId xmlns:a16="http://schemas.microsoft.com/office/drawing/2014/main" val="1177286881"/>
                    </a:ext>
                  </a:extLst>
                </a:gridCol>
                <a:gridCol w="208280">
                  <a:extLst>
                    <a:ext uri="{9D8B030D-6E8A-4147-A177-3AD203B41FA5}">
                      <a16:colId xmlns:a16="http://schemas.microsoft.com/office/drawing/2014/main" val="1772705782"/>
                    </a:ext>
                  </a:extLst>
                </a:gridCol>
                <a:gridCol w="208280">
                  <a:extLst>
                    <a:ext uri="{9D8B030D-6E8A-4147-A177-3AD203B41FA5}">
                      <a16:colId xmlns:a16="http://schemas.microsoft.com/office/drawing/2014/main" val="3371570821"/>
                    </a:ext>
                  </a:extLst>
                </a:gridCol>
                <a:gridCol w="208280">
                  <a:extLst>
                    <a:ext uri="{9D8B030D-6E8A-4147-A177-3AD203B41FA5}">
                      <a16:colId xmlns:a16="http://schemas.microsoft.com/office/drawing/2014/main" val="2284433909"/>
                    </a:ext>
                  </a:extLst>
                </a:gridCol>
                <a:gridCol w="208280">
                  <a:extLst>
                    <a:ext uri="{9D8B030D-6E8A-4147-A177-3AD203B41FA5}">
                      <a16:colId xmlns:a16="http://schemas.microsoft.com/office/drawing/2014/main" val="4103774713"/>
                    </a:ext>
                  </a:extLst>
                </a:gridCol>
                <a:gridCol w="208280">
                  <a:extLst>
                    <a:ext uri="{9D8B030D-6E8A-4147-A177-3AD203B41FA5}">
                      <a16:colId xmlns:a16="http://schemas.microsoft.com/office/drawing/2014/main" val="3484256458"/>
                    </a:ext>
                  </a:extLst>
                </a:gridCol>
                <a:gridCol w="208280">
                  <a:extLst>
                    <a:ext uri="{9D8B030D-6E8A-4147-A177-3AD203B41FA5}">
                      <a16:colId xmlns:a16="http://schemas.microsoft.com/office/drawing/2014/main" val="674189569"/>
                    </a:ext>
                  </a:extLst>
                </a:gridCol>
                <a:gridCol w="208280">
                  <a:extLst>
                    <a:ext uri="{9D8B030D-6E8A-4147-A177-3AD203B41FA5}">
                      <a16:colId xmlns:a16="http://schemas.microsoft.com/office/drawing/2014/main" val="861703134"/>
                    </a:ext>
                  </a:extLst>
                </a:gridCol>
                <a:gridCol w="208280">
                  <a:extLst>
                    <a:ext uri="{9D8B030D-6E8A-4147-A177-3AD203B41FA5}">
                      <a16:colId xmlns:a16="http://schemas.microsoft.com/office/drawing/2014/main" val="1408921786"/>
                    </a:ext>
                  </a:extLst>
                </a:gridCol>
                <a:gridCol w="208280">
                  <a:extLst>
                    <a:ext uri="{9D8B030D-6E8A-4147-A177-3AD203B41FA5}">
                      <a16:colId xmlns:a16="http://schemas.microsoft.com/office/drawing/2014/main" val="3435352014"/>
                    </a:ext>
                  </a:extLst>
                </a:gridCol>
                <a:gridCol w="208280">
                  <a:extLst>
                    <a:ext uri="{9D8B030D-6E8A-4147-A177-3AD203B41FA5}">
                      <a16:colId xmlns:a16="http://schemas.microsoft.com/office/drawing/2014/main" val="1421087058"/>
                    </a:ext>
                  </a:extLst>
                </a:gridCol>
                <a:gridCol w="208280">
                  <a:extLst>
                    <a:ext uri="{9D8B030D-6E8A-4147-A177-3AD203B41FA5}">
                      <a16:colId xmlns:a16="http://schemas.microsoft.com/office/drawing/2014/main" val="3656515107"/>
                    </a:ext>
                  </a:extLst>
                </a:gridCol>
                <a:gridCol w="208280">
                  <a:extLst>
                    <a:ext uri="{9D8B030D-6E8A-4147-A177-3AD203B41FA5}">
                      <a16:colId xmlns:a16="http://schemas.microsoft.com/office/drawing/2014/main" val="426877725"/>
                    </a:ext>
                  </a:extLst>
                </a:gridCol>
                <a:gridCol w="208280">
                  <a:extLst>
                    <a:ext uri="{9D8B030D-6E8A-4147-A177-3AD203B41FA5}">
                      <a16:colId xmlns:a16="http://schemas.microsoft.com/office/drawing/2014/main" val="3910134873"/>
                    </a:ext>
                  </a:extLst>
                </a:gridCol>
                <a:gridCol w="208280">
                  <a:extLst>
                    <a:ext uri="{9D8B030D-6E8A-4147-A177-3AD203B41FA5}">
                      <a16:colId xmlns:a16="http://schemas.microsoft.com/office/drawing/2014/main" val="4261278990"/>
                    </a:ext>
                  </a:extLst>
                </a:gridCol>
                <a:gridCol w="208280">
                  <a:extLst>
                    <a:ext uri="{9D8B030D-6E8A-4147-A177-3AD203B41FA5}">
                      <a16:colId xmlns:a16="http://schemas.microsoft.com/office/drawing/2014/main" val="3454102719"/>
                    </a:ext>
                  </a:extLst>
                </a:gridCol>
                <a:gridCol w="208280">
                  <a:extLst>
                    <a:ext uri="{9D8B030D-6E8A-4147-A177-3AD203B41FA5}">
                      <a16:colId xmlns:a16="http://schemas.microsoft.com/office/drawing/2014/main" val="4113237823"/>
                    </a:ext>
                  </a:extLst>
                </a:gridCol>
                <a:gridCol w="208280">
                  <a:extLst>
                    <a:ext uri="{9D8B030D-6E8A-4147-A177-3AD203B41FA5}">
                      <a16:colId xmlns:a16="http://schemas.microsoft.com/office/drawing/2014/main" val="2202024274"/>
                    </a:ext>
                  </a:extLst>
                </a:gridCol>
                <a:gridCol w="208280">
                  <a:extLst>
                    <a:ext uri="{9D8B030D-6E8A-4147-A177-3AD203B41FA5}">
                      <a16:colId xmlns:a16="http://schemas.microsoft.com/office/drawing/2014/main" val="165547974"/>
                    </a:ext>
                  </a:extLst>
                </a:gridCol>
                <a:gridCol w="208280">
                  <a:extLst>
                    <a:ext uri="{9D8B030D-6E8A-4147-A177-3AD203B41FA5}">
                      <a16:colId xmlns:a16="http://schemas.microsoft.com/office/drawing/2014/main" val="3372469225"/>
                    </a:ext>
                  </a:extLst>
                </a:gridCol>
                <a:gridCol w="208280">
                  <a:extLst>
                    <a:ext uri="{9D8B030D-6E8A-4147-A177-3AD203B41FA5}">
                      <a16:colId xmlns:a16="http://schemas.microsoft.com/office/drawing/2014/main" val="717587135"/>
                    </a:ext>
                  </a:extLst>
                </a:gridCol>
                <a:gridCol w="208280">
                  <a:extLst>
                    <a:ext uri="{9D8B030D-6E8A-4147-A177-3AD203B41FA5}">
                      <a16:colId xmlns:a16="http://schemas.microsoft.com/office/drawing/2014/main" val="492503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6271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MALA - 2019-11-19 03:05:00</a:t>
                      </a:r>
                      <a:r>
                        <a:rPr kumimoji="0" lang="en-US" sz="1000" b="0" i="0" u="none" strike="noStrike" kern="1200" cap="none" spc="0" normalizeH="0" baseline="0" noProof="0">
                          <a:ln>
                            <a:noFill/>
                          </a:ln>
                          <a:solidFill>
                            <a:prstClr val="black"/>
                          </a:solidFill>
                          <a:effectLst/>
                          <a:uLnTx/>
                          <a:uFillTx/>
                          <a:latin typeface="+mn-lt"/>
                          <a:ea typeface="+mn-ea"/>
                          <a:cs typeface="+mn-cs"/>
                        </a:rPr>
                        <a:t>
 Share the most delicious spell ever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https://scontent.xx.fbcdn.net/v/t15.5256-10/p720x720/75382187_560774294668998_779998917453414400_n.jpg?_nc_cat=102&amp;_nc_ohc=aefDUA-sPTQAQn-MnsCV5U-5VZFzH3lo-Hv8G8TlbkWOOATyYsLx9gxAw&amp;_nc_ht=scontent.xx&amp;oh=70fc130027e2bf2be153b9c528263016&amp;oe=5E744A39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39065888"/>
                  </a:ext>
                </a:extLst>
              </a:tr>
            </a:tbl>
          </a:graphicData>
        </a:graphic>
      </p:graphicFrame>
      <p:sp>
        <p:nvSpPr>
          <p:cNvPr id="4" name="Text Placeholder 3">
            <a:extLst>
              <a:ext uri="{FF2B5EF4-FFF2-40B4-BE49-F238E27FC236}">
                <a16:creationId xmlns:a16="http://schemas.microsoft.com/office/drawing/2014/main" id="{E5427802-51F8-4739-BA31-7C260E9E5D9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243085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4FDFF-E679-4591-BE7F-42AA5D844C72}"/>
              </a:ext>
            </a:extLst>
          </p:cNvPr>
          <p:cNvSpPr>
            <a:spLocks noGrp="1"/>
          </p:cNvSpPr>
          <p:nvPr>
            <p:ph type="title"/>
          </p:nvPr>
        </p:nvSpPr>
        <p:spPr/>
        <p:txBody>
          <a:bodyPr/>
          <a:lstStyle/>
          <a:p>
            <a:r>
              <a:rPr lang="en-US"/>
              <a:t>Facebook Own Posts Table | Loacker FB - 24 of 26</a:t>
            </a:r>
          </a:p>
        </p:txBody>
      </p:sp>
      <p:graphicFrame>
        <p:nvGraphicFramePr>
          <p:cNvPr id="5" name="Table Placeholder 4">
            <a:extLst>
              <a:ext uri="{FF2B5EF4-FFF2-40B4-BE49-F238E27FC236}">
                <a16:creationId xmlns:a16="http://schemas.microsoft.com/office/drawing/2014/main" id="{77745440-D703-4CDC-B764-D49DEAD07B30}"/>
              </a:ext>
            </a:extLst>
          </p:cNvPr>
          <p:cNvGraphicFramePr>
            <a:graphicFrameLocks noGrp="1"/>
          </p:cNvGraphicFramePr>
          <p:nvPr>
            <p:ph type="tbl" sz="quarter" idx="13"/>
            <p:extLst>
              <p:ext uri="{D42A27DB-BD31-4B8C-83A1-F6EECF244321}">
                <p14:modId xmlns:p14="http://schemas.microsoft.com/office/powerpoint/2010/main" val="321040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71304978"/>
                    </a:ext>
                  </a:extLst>
                </a:gridCol>
                <a:gridCol w="905256">
                  <a:extLst>
                    <a:ext uri="{9D8B030D-6E8A-4147-A177-3AD203B41FA5}">
                      <a16:colId xmlns:a16="http://schemas.microsoft.com/office/drawing/2014/main" val="1566457145"/>
                    </a:ext>
                  </a:extLst>
                </a:gridCol>
                <a:gridCol w="246888">
                  <a:extLst>
                    <a:ext uri="{9D8B030D-6E8A-4147-A177-3AD203B41FA5}">
                      <a16:colId xmlns:a16="http://schemas.microsoft.com/office/drawing/2014/main" val="439800445"/>
                    </a:ext>
                  </a:extLst>
                </a:gridCol>
                <a:gridCol w="208280">
                  <a:extLst>
                    <a:ext uri="{9D8B030D-6E8A-4147-A177-3AD203B41FA5}">
                      <a16:colId xmlns:a16="http://schemas.microsoft.com/office/drawing/2014/main" val="4089764247"/>
                    </a:ext>
                  </a:extLst>
                </a:gridCol>
                <a:gridCol w="208280">
                  <a:extLst>
                    <a:ext uri="{9D8B030D-6E8A-4147-A177-3AD203B41FA5}">
                      <a16:colId xmlns:a16="http://schemas.microsoft.com/office/drawing/2014/main" val="1121701435"/>
                    </a:ext>
                  </a:extLst>
                </a:gridCol>
                <a:gridCol w="208280">
                  <a:extLst>
                    <a:ext uri="{9D8B030D-6E8A-4147-A177-3AD203B41FA5}">
                      <a16:colId xmlns:a16="http://schemas.microsoft.com/office/drawing/2014/main" val="3414724758"/>
                    </a:ext>
                  </a:extLst>
                </a:gridCol>
                <a:gridCol w="208280">
                  <a:extLst>
                    <a:ext uri="{9D8B030D-6E8A-4147-A177-3AD203B41FA5}">
                      <a16:colId xmlns:a16="http://schemas.microsoft.com/office/drawing/2014/main" val="1780627283"/>
                    </a:ext>
                  </a:extLst>
                </a:gridCol>
                <a:gridCol w="208280">
                  <a:extLst>
                    <a:ext uri="{9D8B030D-6E8A-4147-A177-3AD203B41FA5}">
                      <a16:colId xmlns:a16="http://schemas.microsoft.com/office/drawing/2014/main" val="2717041349"/>
                    </a:ext>
                  </a:extLst>
                </a:gridCol>
                <a:gridCol w="208280">
                  <a:extLst>
                    <a:ext uri="{9D8B030D-6E8A-4147-A177-3AD203B41FA5}">
                      <a16:colId xmlns:a16="http://schemas.microsoft.com/office/drawing/2014/main" val="2041302272"/>
                    </a:ext>
                  </a:extLst>
                </a:gridCol>
                <a:gridCol w="208280">
                  <a:extLst>
                    <a:ext uri="{9D8B030D-6E8A-4147-A177-3AD203B41FA5}">
                      <a16:colId xmlns:a16="http://schemas.microsoft.com/office/drawing/2014/main" val="49099237"/>
                    </a:ext>
                  </a:extLst>
                </a:gridCol>
                <a:gridCol w="208280">
                  <a:extLst>
                    <a:ext uri="{9D8B030D-6E8A-4147-A177-3AD203B41FA5}">
                      <a16:colId xmlns:a16="http://schemas.microsoft.com/office/drawing/2014/main" val="3304073744"/>
                    </a:ext>
                  </a:extLst>
                </a:gridCol>
                <a:gridCol w="208280">
                  <a:extLst>
                    <a:ext uri="{9D8B030D-6E8A-4147-A177-3AD203B41FA5}">
                      <a16:colId xmlns:a16="http://schemas.microsoft.com/office/drawing/2014/main" val="2122374062"/>
                    </a:ext>
                  </a:extLst>
                </a:gridCol>
                <a:gridCol w="208280">
                  <a:extLst>
                    <a:ext uri="{9D8B030D-6E8A-4147-A177-3AD203B41FA5}">
                      <a16:colId xmlns:a16="http://schemas.microsoft.com/office/drawing/2014/main" val="922652025"/>
                    </a:ext>
                  </a:extLst>
                </a:gridCol>
                <a:gridCol w="208280">
                  <a:extLst>
                    <a:ext uri="{9D8B030D-6E8A-4147-A177-3AD203B41FA5}">
                      <a16:colId xmlns:a16="http://schemas.microsoft.com/office/drawing/2014/main" val="641848221"/>
                    </a:ext>
                  </a:extLst>
                </a:gridCol>
                <a:gridCol w="208280">
                  <a:extLst>
                    <a:ext uri="{9D8B030D-6E8A-4147-A177-3AD203B41FA5}">
                      <a16:colId xmlns:a16="http://schemas.microsoft.com/office/drawing/2014/main" val="4112736490"/>
                    </a:ext>
                  </a:extLst>
                </a:gridCol>
                <a:gridCol w="208280">
                  <a:extLst>
                    <a:ext uri="{9D8B030D-6E8A-4147-A177-3AD203B41FA5}">
                      <a16:colId xmlns:a16="http://schemas.microsoft.com/office/drawing/2014/main" val="3035153276"/>
                    </a:ext>
                  </a:extLst>
                </a:gridCol>
                <a:gridCol w="208280">
                  <a:extLst>
                    <a:ext uri="{9D8B030D-6E8A-4147-A177-3AD203B41FA5}">
                      <a16:colId xmlns:a16="http://schemas.microsoft.com/office/drawing/2014/main" val="3249142304"/>
                    </a:ext>
                  </a:extLst>
                </a:gridCol>
                <a:gridCol w="208280">
                  <a:extLst>
                    <a:ext uri="{9D8B030D-6E8A-4147-A177-3AD203B41FA5}">
                      <a16:colId xmlns:a16="http://schemas.microsoft.com/office/drawing/2014/main" val="3413035909"/>
                    </a:ext>
                  </a:extLst>
                </a:gridCol>
                <a:gridCol w="208280">
                  <a:extLst>
                    <a:ext uri="{9D8B030D-6E8A-4147-A177-3AD203B41FA5}">
                      <a16:colId xmlns:a16="http://schemas.microsoft.com/office/drawing/2014/main" val="1745233318"/>
                    </a:ext>
                  </a:extLst>
                </a:gridCol>
                <a:gridCol w="208280">
                  <a:extLst>
                    <a:ext uri="{9D8B030D-6E8A-4147-A177-3AD203B41FA5}">
                      <a16:colId xmlns:a16="http://schemas.microsoft.com/office/drawing/2014/main" val="1597231437"/>
                    </a:ext>
                  </a:extLst>
                </a:gridCol>
                <a:gridCol w="208280">
                  <a:extLst>
                    <a:ext uri="{9D8B030D-6E8A-4147-A177-3AD203B41FA5}">
                      <a16:colId xmlns:a16="http://schemas.microsoft.com/office/drawing/2014/main" val="2942568009"/>
                    </a:ext>
                  </a:extLst>
                </a:gridCol>
                <a:gridCol w="208280">
                  <a:extLst>
                    <a:ext uri="{9D8B030D-6E8A-4147-A177-3AD203B41FA5}">
                      <a16:colId xmlns:a16="http://schemas.microsoft.com/office/drawing/2014/main" val="1764819216"/>
                    </a:ext>
                  </a:extLst>
                </a:gridCol>
                <a:gridCol w="208280">
                  <a:extLst>
                    <a:ext uri="{9D8B030D-6E8A-4147-A177-3AD203B41FA5}">
                      <a16:colId xmlns:a16="http://schemas.microsoft.com/office/drawing/2014/main" val="1025602915"/>
                    </a:ext>
                  </a:extLst>
                </a:gridCol>
                <a:gridCol w="208280">
                  <a:extLst>
                    <a:ext uri="{9D8B030D-6E8A-4147-A177-3AD203B41FA5}">
                      <a16:colId xmlns:a16="http://schemas.microsoft.com/office/drawing/2014/main" val="2163071536"/>
                    </a:ext>
                  </a:extLst>
                </a:gridCol>
                <a:gridCol w="208280">
                  <a:extLst>
                    <a:ext uri="{9D8B030D-6E8A-4147-A177-3AD203B41FA5}">
                      <a16:colId xmlns:a16="http://schemas.microsoft.com/office/drawing/2014/main" val="2739166376"/>
                    </a:ext>
                  </a:extLst>
                </a:gridCol>
                <a:gridCol w="208280">
                  <a:extLst>
                    <a:ext uri="{9D8B030D-6E8A-4147-A177-3AD203B41FA5}">
                      <a16:colId xmlns:a16="http://schemas.microsoft.com/office/drawing/2014/main" val="787792993"/>
                    </a:ext>
                  </a:extLst>
                </a:gridCol>
                <a:gridCol w="208280">
                  <a:extLst>
                    <a:ext uri="{9D8B030D-6E8A-4147-A177-3AD203B41FA5}">
                      <a16:colId xmlns:a16="http://schemas.microsoft.com/office/drawing/2014/main" val="2311936162"/>
                    </a:ext>
                  </a:extLst>
                </a:gridCol>
                <a:gridCol w="208280">
                  <a:extLst>
                    <a:ext uri="{9D8B030D-6E8A-4147-A177-3AD203B41FA5}">
                      <a16:colId xmlns:a16="http://schemas.microsoft.com/office/drawing/2014/main" val="3023891517"/>
                    </a:ext>
                  </a:extLst>
                </a:gridCol>
                <a:gridCol w="208280">
                  <a:extLst>
                    <a:ext uri="{9D8B030D-6E8A-4147-A177-3AD203B41FA5}">
                      <a16:colId xmlns:a16="http://schemas.microsoft.com/office/drawing/2014/main" val="203379821"/>
                    </a:ext>
                  </a:extLst>
                </a:gridCol>
                <a:gridCol w="208280">
                  <a:extLst>
                    <a:ext uri="{9D8B030D-6E8A-4147-A177-3AD203B41FA5}">
                      <a16:colId xmlns:a16="http://schemas.microsoft.com/office/drawing/2014/main" val="205835320"/>
                    </a:ext>
                  </a:extLst>
                </a:gridCol>
                <a:gridCol w="208280">
                  <a:extLst>
                    <a:ext uri="{9D8B030D-6E8A-4147-A177-3AD203B41FA5}">
                      <a16:colId xmlns:a16="http://schemas.microsoft.com/office/drawing/2014/main" val="2422272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59370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Loacker CYP - 2019-11-02 08:00:19</a:t>
                      </a:r>
                      <a:r>
                        <a:rPr kumimoji="0" lang="el-GR" sz="1000" b="0" i="0" u="none" strike="noStrike" kern="1200" cap="none" spc="0" normalizeH="0" baseline="0" noProof="0">
                          <a:ln>
                            <a:noFill/>
                          </a:ln>
                          <a:solidFill>
                            <a:prstClr val="black"/>
                          </a:solidFill>
                          <a:effectLst/>
                          <a:uLnTx/>
                          <a:uFillTx/>
                          <a:latin typeface="+mn-lt"/>
                          <a:ea typeface="+mn-ea"/>
                          <a:cs typeface="+mn-cs"/>
                        </a:rPr>
                        <a:t>
 Μια νόστιμη συνταγή για ένα Ιταλικό γλυκό, εμπνευσμένο από την Ιταλική περιοχή Basilicata! Δοκιμάστε την 👨‍🍳
#PureGoodness #Loacker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https://scontent.xx.fbcdn.net/v/t15.5256-10/s720x720/73007611_425370058169847_327178801744183296_n.jpg?_nc_cat=100&amp;_nc_ohc=UPpx98ypqNcAQkYYKf1I1LHnE3weaiaM3QuNQiq6y-V2zYWe4oL0KGWZg&amp;_nc_ht=scontent.xx&amp;oh=1bdda828da63862a9baff5bf5ef46e55&amp;oe=5E765682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835207"/>
                  </a:ext>
                </a:extLst>
              </a:tr>
            </a:tbl>
          </a:graphicData>
        </a:graphic>
      </p:graphicFrame>
      <p:sp>
        <p:nvSpPr>
          <p:cNvPr id="4" name="Text Placeholder 3">
            <a:extLst>
              <a:ext uri="{FF2B5EF4-FFF2-40B4-BE49-F238E27FC236}">
                <a16:creationId xmlns:a16="http://schemas.microsoft.com/office/drawing/2014/main" id="{E0E9A00C-B80F-4446-AE89-BFFA6E751A76}"/>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827643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E6BDD-A61C-44EC-8333-91F25F679E9F}"/>
              </a:ext>
            </a:extLst>
          </p:cNvPr>
          <p:cNvSpPr>
            <a:spLocks noGrp="1"/>
          </p:cNvSpPr>
          <p:nvPr>
            <p:ph type="title"/>
          </p:nvPr>
        </p:nvSpPr>
        <p:spPr/>
        <p:txBody>
          <a:bodyPr/>
          <a:lstStyle/>
          <a:p>
            <a:r>
              <a:rPr lang="en-US"/>
              <a:t>Facebook Own Posts Table | Loacker FB - 25 of 26</a:t>
            </a:r>
          </a:p>
        </p:txBody>
      </p:sp>
      <p:graphicFrame>
        <p:nvGraphicFramePr>
          <p:cNvPr id="5" name="Table Placeholder 4">
            <a:extLst>
              <a:ext uri="{FF2B5EF4-FFF2-40B4-BE49-F238E27FC236}">
                <a16:creationId xmlns:a16="http://schemas.microsoft.com/office/drawing/2014/main" id="{B8693565-43BC-4D47-9845-A9CE7BC305A7}"/>
              </a:ext>
            </a:extLst>
          </p:cNvPr>
          <p:cNvGraphicFramePr>
            <a:graphicFrameLocks noGrp="1"/>
          </p:cNvGraphicFramePr>
          <p:nvPr>
            <p:ph type="tbl" sz="quarter" idx="13"/>
            <p:extLst>
              <p:ext uri="{D42A27DB-BD31-4B8C-83A1-F6EECF244321}">
                <p14:modId xmlns:p14="http://schemas.microsoft.com/office/powerpoint/2010/main" val="2362793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32974183"/>
                    </a:ext>
                  </a:extLst>
                </a:gridCol>
                <a:gridCol w="905256">
                  <a:extLst>
                    <a:ext uri="{9D8B030D-6E8A-4147-A177-3AD203B41FA5}">
                      <a16:colId xmlns:a16="http://schemas.microsoft.com/office/drawing/2014/main" val="2448607488"/>
                    </a:ext>
                  </a:extLst>
                </a:gridCol>
                <a:gridCol w="246888">
                  <a:extLst>
                    <a:ext uri="{9D8B030D-6E8A-4147-A177-3AD203B41FA5}">
                      <a16:colId xmlns:a16="http://schemas.microsoft.com/office/drawing/2014/main" val="3435336863"/>
                    </a:ext>
                  </a:extLst>
                </a:gridCol>
                <a:gridCol w="208280">
                  <a:extLst>
                    <a:ext uri="{9D8B030D-6E8A-4147-A177-3AD203B41FA5}">
                      <a16:colId xmlns:a16="http://schemas.microsoft.com/office/drawing/2014/main" val="1652200583"/>
                    </a:ext>
                  </a:extLst>
                </a:gridCol>
                <a:gridCol w="208280">
                  <a:extLst>
                    <a:ext uri="{9D8B030D-6E8A-4147-A177-3AD203B41FA5}">
                      <a16:colId xmlns:a16="http://schemas.microsoft.com/office/drawing/2014/main" val="1063357691"/>
                    </a:ext>
                  </a:extLst>
                </a:gridCol>
                <a:gridCol w="208280">
                  <a:extLst>
                    <a:ext uri="{9D8B030D-6E8A-4147-A177-3AD203B41FA5}">
                      <a16:colId xmlns:a16="http://schemas.microsoft.com/office/drawing/2014/main" val="2677825995"/>
                    </a:ext>
                  </a:extLst>
                </a:gridCol>
                <a:gridCol w="208280">
                  <a:extLst>
                    <a:ext uri="{9D8B030D-6E8A-4147-A177-3AD203B41FA5}">
                      <a16:colId xmlns:a16="http://schemas.microsoft.com/office/drawing/2014/main" val="779765841"/>
                    </a:ext>
                  </a:extLst>
                </a:gridCol>
                <a:gridCol w="208280">
                  <a:extLst>
                    <a:ext uri="{9D8B030D-6E8A-4147-A177-3AD203B41FA5}">
                      <a16:colId xmlns:a16="http://schemas.microsoft.com/office/drawing/2014/main" val="3051327320"/>
                    </a:ext>
                  </a:extLst>
                </a:gridCol>
                <a:gridCol w="208280">
                  <a:extLst>
                    <a:ext uri="{9D8B030D-6E8A-4147-A177-3AD203B41FA5}">
                      <a16:colId xmlns:a16="http://schemas.microsoft.com/office/drawing/2014/main" val="3330196593"/>
                    </a:ext>
                  </a:extLst>
                </a:gridCol>
                <a:gridCol w="208280">
                  <a:extLst>
                    <a:ext uri="{9D8B030D-6E8A-4147-A177-3AD203B41FA5}">
                      <a16:colId xmlns:a16="http://schemas.microsoft.com/office/drawing/2014/main" val="1175731430"/>
                    </a:ext>
                  </a:extLst>
                </a:gridCol>
                <a:gridCol w="208280">
                  <a:extLst>
                    <a:ext uri="{9D8B030D-6E8A-4147-A177-3AD203B41FA5}">
                      <a16:colId xmlns:a16="http://schemas.microsoft.com/office/drawing/2014/main" val="2077650008"/>
                    </a:ext>
                  </a:extLst>
                </a:gridCol>
                <a:gridCol w="208280">
                  <a:extLst>
                    <a:ext uri="{9D8B030D-6E8A-4147-A177-3AD203B41FA5}">
                      <a16:colId xmlns:a16="http://schemas.microsoft.com/office/drawing/2014/main" val="2247348248"/>
                    </a:ext>
                  </a:extLst>
                </a:gridCol>
                <a:gridCol w="208280">
                  <a:extLst>
                    <a:ext uri="{9D8B030D-6E8A-4147-A177-3AD203B41FA5}">
                      <a16:colId xmlns:a16="http://schemas.microsoft.com/office/drawing/2014/main" val="3540988735"/>
                    </a:ext>
                  </a:extLst>
                </a:gridCol>
                <a:gridCol w="208280">
                  <a:extLst>
                    <a:ext uri="{9D8B030D-6E8A-4147-A177-3AD203B41FA5}">
                      <a16:colId xmlns:a16="http://schemas.microsoft.com/office/drawing/2014/main" val="299917553"/>
                    </a:ext>
                  </a:extLst>
                </a:gridCol>
                <a:gridCol w="208280">
                  <a:extLst>
                    <a:ext uri="{9D8B030D-6E8A-4147-A177-3AD203B41FA5}">
                      <a16:colId xmlns:a16="http://schemas.microsoft.com/office/drawing/2014/main" val="4115883710"/>
                    </a:ext>
                  </a:extLst>
                </a:gridCol>
                <a:gridCol w="208280">
                  <a:extLst>
                    <a:ext uri="{9D8B030D-6E8A-4147-A177-3AD203B41FA5}">
                      <a16:colId xmlns:a16="http://schemas.microsoft.com/office/drawing/2014/main" val="315565232"/>
                    </a:ext>
                  </a:extLst>
                </a:gridCol>
                <a:gridCol w="208280">
                  <a:extLst>
                    <a:ext uri="{9D8B030D-6E8A-4147-A177-3AD203B41FA5}">
                      <a16:colId xmlns:a16="http://schemas.microsoft.com/office/drawing/2014/main" val="375951060"/>
                    </a:ext>
                  </a:extLst>
                </a:gridCol>
                <a:gridCol w="208280">
                  <a:extLst>
                    <a:ext uri="{9D8B030D-6E8A-4147-A177-3AD203B41FA5}">
                      <a16:colId xmlns:a16="http://schemas.microsoft.com/office/drawing/2014/main" val="1122023706"/>
                    </a:ext>
                  </a:extLst>
                </a:gridCol>
                <a:gridCol w="208280">
                  <a:extLst>
                    <a:ext uri="{9D8B030D-6E8A-4147-A177-3AD203B41FA5}">
                      <a16:colId xmlns:a16="http://schemas.microsoft.com/office/drawing/2014/main" val="1706668731"/>
                    </a:ext>
                  </a:extLst>
                </a:gridCol>
                <a:gridCol w="208280">
                  <a:extLst>
                    <a:ext uri="{9D8B030D-6E8A-4147-A177-3AD203B41FA5}">
                      <a16:colId xmlns:a16="http://schemas.microsoft.com/office/drawing/2014/main" val="3810039788"/>
                    </a:ext>
                  </a:extLst>
                </a:gridCol>
                <a:gridCol w="208280">
                  <a:extLst>
                    <a:ext uri="{9D8B030D-6E8A-4147-A177-3AD203B41FA5}">
                      <a16:colId xmlns:a16="http://schemas.microsoft.com/office/drawing/2014/main" val="757904658"/>
                    </a:ext>
                  </a:extLst>
                </a:gridCol>
                <a:gridCol w="208280">
                  <a:extLst>
                    <a:ext uri="{9D8B030D-6E8A-4147-A177-3AD203B41FA5}">
                      <a16:colId xmlns:a16="http://schemas.microsoft.com/office/drawing/2014/main" val="1974499220"/>
                    </a:ext>
                  </a:extLst>
                </a:gridCol>
                <a:gridCol w="208280">
                  <a:extLst>
                    <a:ext uri="{9D8B030D-6E8A-4147-A177-3AD203B41FA5}">
                      <a16:colId xmlns:a16="http://schemas.microsoft.com/office/drawing/2014/main" val="106692487"/>
                    </a:ext>
                  </a:extLst>
                </a:gridCol>
                <a:gridCol w="208280">
                  <a:extLst>
                    <a:ext uri="{9D8B030D-6E8A-4147-A177-3AD203B41FA5}">
                      <a16:colId xmlns:a16="http://schemas.microsoft.com/office/drawing/2014/main" val="3365727825"/>
                    </a:ext>
                  </a:extLst>
                </a:gridCol>
                <a:gridCol w="208280">
                  <a:extLst>
                    <a:ext uri="{9D8B030D-6E8A-4147-A177-3AD203B41FA5}">
                      <a16:colId xmlns:a16="http://schemas.microsoft.com/office/drawing/2014/main" val="592197408"/>
                    </a:ext>
                  </a:extLst>
                </a:gridCol>
                <a:gridCol w="208280">
                  <a:extLst>
                    <a:ext uri="{9D8B030D-6E8A-4147-A177-3AD203B41FA5}">
                      <a16:colId xmlns:a16="http://schemas.microsoft.com/office/drawing/2014/main" val="1286738800"/>
                    </a:ext>
                  </a:extLst>
                </a:gridCol>
                <a:gridCol w="208280">
                  <a:extLst>
                    <a:ext uri="{9D8B030D-6E8A-4147-A177-3AD203B41FA5}">
                      <a16:colId xmlns:a16="http://schemas.microsoft.com/office/drawing/2014/main" val="3417839802"/>
                    </a:ext>
                  </a:extLst>
                </a:gridCol>
                <a:gridCol w="208280">
                  <a:extLst>
                    <a:ext uri="{9D8B030D-6E8A-4147-A177-3AD203B41FA5}">
                      <a16:colId xmlns:a16="http://schemas.microsoft.com/office/drawing/2014/main" val="305821922"/>
                    </a:ext>
                  </a:extLst>
                </a:gridCol>
                <a:gridCol w="208280">
                  <a:extLst>
                    <a:ext uri="{9D8B030D-6E8A-4147-A177-3AD203B41FA5}">
                      <a16:colId xmlns:a16="http://schemas.microsoft.com/office/drawing/2014/main" val="3247467008"/>
                    </a:ext>
                  </a:extLst>
                </a:gridCol>
                <a:gridCol w="208280">
                  <a:extLst>
                    <a:ext uri="{9D8B030D-6E8A-4147-A177-3AD203B41FA5}">
                      <a16:colId xmlns:a16="http://schemas.microsoft.com/office/drawing/2014/main" val="501775525"/>
                    </a:ext>
                  </a:extLst>
                </a:gridCol>
                <a:gridCol w="208280">
                  <a:extLst>
                    <a:ext uri="{9D8B030D-6E8A-4147-A177-3AD203B41FA5}">
                      <a16:colId xmlns:a16="http://schemas.microsoft.com/office/drawing/2014/main" val="138094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88120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Loacker DACH - 2019-11-03 07:00:00</a:t>
                      </a:r>
                      <a:r>
                        <a:rPr kumimoji="0" lang="de-DE" sz="1000" b="0" i="0" u="none" strike="noStrike" kern="1200" cap="none" spc="0" normalizeH="0" baseline="0" noProof="0">
                          <a:ln>
                            <a:noFill/>
                          </a:ln>
                          <a:solidFill>
                            <a:prstClr val="black"/>
                          </a:solidFill>
                          <a:effectLst/>
                          <a:uLnTx/>
                          <a:uFillTx/>
                          <a:latin typeface="+mn-lt"/>
                          <a:ea typeface="+mn-ea"/>
                          <a:cs typeface="+mn-cs"/>
                        </a:rPr>
                        <a:t>
 Wenn die Überraschung für die Liebste komplett schief geht 🤦‍♂️ - nimm's Loacker! 🤪 Das perfekte Sonntagsfrühstück gelingt mit unseren knusprigen Quadratinis ganz leicht und zaubert deiner Liebe 💕  ein großes Lächeln ins Gesicht!
Von wem möchtest Du mit einem Frühstück im Bett überrascht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https://scontent.xx.fbcdn.net/v/t15.5256-10/s720x720/71179115_785021261935455_3477672201103081472_n.jpg?_nc_cat=100&amp;_nc_ohc=koJVbjYFFPYAQlCUZqxmpjlHpk85cvppwlyGEHTcmT_gNtAo2n4zOIUnw&amp;_nc_ht=scontent.xx&amp;oh=eb3c131be637ca393a11be9c36ec00a6&amp;oe=5E7708EA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08:35:28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11418794"/>
                  </a:ext>
                </a:extLst>
              </a:tr>
            </a:tbl>
          </a:graphicData>
        </a:graphic>
      </p:graphicFrame>
      <p:sp>
        <p:nvSpPr>
          <p:cNvPr id="4" name="Text Placeholder 3">
            <a:extLst>
              <a:ext uri="{FF2B5EF4-FFF2-40B4-BE49-F238E27FC236}">
                <a16:creationId xmlns:a16="http://schemas.microsoft.com/office/drawing/2014/main" id="{C911C873-E42C-4589-B2BE-0C063CE2F35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818039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636D1-B795-4DB6-B809-F1B9C9F4CB7D}"/>
              </a:ext>
            </a:extLst>
          </p:cNvPr>
          <p:cNvSpPr>
            <a:spLocks noGrp="1"/>
          </p:cNvSpPr>
          <p:nvPr>
            <p:ph type="title"/>
          </p:nvPr>
        </p:nvSpPr>
        <p:spPr/>
        <p:txBody>
          <a:bodyPr/>
          <a:lstStyle/>
          <a:p>
            <a:r>
              <a:rPr lang="en-US"/>
              <a:t>Facebook Own Posts Table | Loacker FB - 26 of 26</a:t>
            </a:r>
          </a:p>
        </p:txBody>
      </p:sp>
      <p:graphicFrame>
        <p:nvGraphicFramePr>
          <p:cNvPr id="5" name="Table Placeholder 4">
            <a:extLst>
              <a:ext uri="{FF2B5EF4-FFF2-40B4-BE49-F238E27FC236}">
                <a16:creationId xmlns:a16="http://schemas.microsoft.com/office/drawing/2014/main" id="{600C4D2A-9AAC-41EA-81E0-09E5381B36E8}"/>
              </a:ext>
            </a:extLst>
          </p:cNvPr>
          <p:cNvGraphicFramePr>
            <a:graphicFrameLocks noGrp="1"/>
          </p:cNvGraphicFramePr>
          <p:nvPr>
            <p:ph type="tbl" sz="quarter" idx="13"/>
            <p:extLst>
              <p:ext uri="{D42A27DB-BD31-4B8C-83A1-F6EECF244321}">
                <p14:modId xmlns:p14="http://schemas.microsoft.com/office/powerpoint/2010/main" val="2760212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95521845"/>
                    </a:ext>
                  </a:extLst>
                </a:gridCol>
                <a:gridCol w="905256">
                  <a:extLst>
                    <a:ext uri="{9D8B030D-6E8A-4147-A177-3AD203B41FA5}">
                      <a16:colId xmlns:a16="http://schemas.microsoft.com/office/drawing/2014/main" val="1847794"/>
                    </a:ext>
                  </a:extLst>
                </a:gridCol>
                <a:gridCol w="246888">
                  <a:extLst>
                    <a:ext uri="{9D8B030D-6E8A-4147-A177-3AD203B41FA5}">
                      <a16:colId xmlns:a16="http://schemas.microsoft.com/office/drawing/2014/main" val="2180171358"/>
                    </a:ext>
                  </a:extLst>
                </a:gridCol>
                <a:gridCol w="208280">
                  <a:extLst>
                    <a:ext uri="{9D8B030D-6E8A-4147-A177-3AD203B41FA5}">
                      <a16:colId xmlns:a16="http://schemas.microsoft.com/office/drawing/2014/main" val="399429105"/>
                    </a:ext>
                  </a:extLst>
                </a:gridCol>
                <a:gridCol w="208280">
                  <a:extLst>
                    <a:ext uri="{9D8B030D-6E8A-4147-A177-3AD203B41FA5}">
                      <a16:colId xmlns:a16="http://schemas.microsoft.com/office/drawing/2014/main" val="775534857"/>
                    </a:ext>
                  </a:extLst>
                </a:gridCol>
                <a:gridCol w="208280">
                  <a:extLst>
                    <a:ext uri="{9D8B030D-6E8A-4147-A177-3AD203B41FA5}">
                      <a16:colId xmlns:a16="http://schemas.microsoft.com/office/drawing/2014/main" val="1908827122"/>
                    </a:ext>
                  </a:extLst>
                </a:gridCol>
                <a:gridCol w="208280">
                  <a:extLst>
                    <a:ext uri="{9D8B030D-6E8A-4147-A177-3AD203B41FA5}">
                      <a16:colId xmlns:a16="http://schemas.microsoft.com/office/drawing/2014/main" val="450663035"/>
                    </a:ext>
                  </a:extLst>
                </a:gridCol>
                <a:gridCol w="208280">
                  <a:extLst>
                    <a:ext uri="{9D8B030D-6E8A-4147-A177-3AD203B41FA5}">
                      <a16:colId xmlns:a16="http://schemas.microsoft.com/office/drawing/2014/main" val="906176075"/>
                    </a:ext>
                  </a:extLst>
                </a:gridCol>
                <a:gridCol w="208280">
                  <a:extLst>
                    <a:ext uri="{9D8B030D-6E8A-4147-A177-3AD203B41FA5}">
                      <a16:colId xmlns:a16="http://schemas.microsoft.com/office/drawing/2014/main" val="3631588746"/>
                    </a:ext>
                  </a:extLst>
                </a:gridCol>
                <a:gridCol w="208280">
                  <a:extLst>
                    <a:ext uri="{9D8B030D-6E8A-4147-A177-3AD203B41FA5}">
                      <a16:colId xmlns:a16="http://schemas.microsoft.com/office/drawing/2014/main" val="233814373"/>
                    </a:ext>
                  </a:extLst>
                </a:gridCol>
                <a:gridCol w="208280">
                  <a:extLst>
                    <a:ext uri="{9D8B030D-6E8A-4147-A177-3AD203B41FA5}">
                      <a16:colId xmlns:a16="http://schemas.microsoft.com/office/drawing/2014/main" val="1534693887"/>
                    </a:ext>
                  </a:extLst>
                </a:gridCol>
                <a:gridCol w="208280">
                  <a:extLst>
                    <a:ext uri="{9D8B030D-6E8A-4147-A177-3AD203B41FA5}">
                      <a16:colId xmlns:a16="http://schemas.microsoft.com/office/drawing/2014/main" val="3697314802"/>
                    </a:ext>
                  </a:extLst>
                </a:gridCol>
                <a:gridCol w="208280">
                  <a:extLst>
                    <a:ext uri="{9D8B030D-6E8A-4147-A177-3AD203B41FA5}">
                      <a16:colId xmlns:a16="http://schemas.microsoft.com/office/drawing/2014/main" val="512859735"/>
                    </a:ext>
                  </a:extLst>
                </a:gridCol>
                <a:gridCol w="208280">
                  <a:extLst>
                    <a:ext uri="{9D8B030D-6E8A-4147-A177-3AD203B41FA5}">
                      <a16:colId xmlns:a16="http://schemas.microsoft.com/office/drawing/2014/main" val="1783014218"/>
                    </a:ext>
                  </a:extLst>
                </a:gridCol>
                <a:gridCol w="208280">
                  <a:extLst>
                    <a:ext uri="{9D8B030D-6E8A-4147-A177-3AD203B41FA5}">
                      <a16:colId xmlns:a16="http://schemas.microsoft.com/office/drawing/2014/main" val="3861637082"/>
                    </a:ext>
                  </a:extLst>
                </a:gridCol>
                <a:gridCol w="208280">
                  <a:extLst>
                    <a:ext uri="{9D8B030D-6E8A-4147-A177-3AD203B41FA5}">
                      <a16:colId xmlns:a16="http://schemas.microsoft.com/office/drawing/2014/main" val="906750829"/>
                    </a:ext>
                  </a:extLst>
                </a:gridCol>
                <a:gridCol w="208280">
                  <a:extLst>
                    <a:ext uri="{9D8B030D-6E8A-4147-A177-3AD203B41FA5}">
                      <a16:colId xmlns:a16="http://schemas.microsoft.com/office/drawing/2014/main" val="3520810938"/>
                    </a:ext>
                  </a:extLst>
                </a:gridCol>
                <a:gridCol w="208280">
                  <a:extLst>
                    <a:ext uri="{9D8B030D-6E8A-4147-A177-3AD203B41FA5}">
                      <a16:colId xmlns:a16="http://schemas.microsoft.com/office/drawing/2014/main" val="752569374"/>
                    </a:ext>
                  </a:extLst>
                </a:gridCol>
                <a:gridCol w="208280">
                  <a:extLst>
                    <a:ext uri="{9D8B030D-6E8A-4147-A177-3AD203B41FA5}">
                      <a16:colId xmlns:a16="http://schemas.microsoft.com/office/drawing/2014/main" val="4011748832"/>
                    </a:ext>
                  </a:extLst>
                </a:gridCol>
                <a:gridCol w="208280">
                  <a:extLst>
                    <a:ext uri="{9D8B030D-6E8A-4147-A177-3AD203B41FA5}">
                      <a16:colId xmlns:a16="http://schemas.microsoft.com/office/drawing/2014/main" val="1238034450"/>
                    </a:ext>
                  </a:extLst>
                </a:gridCol>
                <a:gridCol w="208280">
                  <a:extLst>
                    <a:ext uri="{9D8B030D-6E8A-4147-A177-3AD203B41FA5}">
                      <a16:colId xmlns:a16="http://schemas.microsoft.com/office/drawing/2014/main" val="3615574259"/>
                    </a:ext>
                  </a:extLst>
                </a:gridCol>
                <a:gridCol w="208280">
                  <a:extLst>
                    <a:ext uri="{9D8B030D-6E8A-4147-A177-3AD203B41FA5}">
                      <a16:colId xmlns:a16="http://schemas.microsoft.com/office/drawing/2014/main" val="2590956299"/>
                    </a:ext>
                  </a:extLst>
                </a:gridCol>
                <a:gridCol w="208280">
                  <a:extLst>
                    <a:ext uri="{9D8B030D-6E8A-4147-A177-3AD203B41FA5}">
                      <a16:colId xmlns:a16="http://schemas.microsoft.com/office/drawing/2014/main" val="310143464"/>
                    </a:ext>
                  </a:extLst>
                </a:gridCol>
                <a:gridCol w="208280">
                  <a:extLst>
                    <a:ext uri="{9D8B030D-6E8A-4147-A177-3AD203B41FA5}">
                      <a16:colId xmlns:a16="http://schemas.microsoft.com/office/drawing/2014/main" val="661638412"/>
                    </a:ext>
                  </a:extLst>
                </a:gridCol>
                <a:gridCol w="208280">
                  <a:extLst>
                    <a:ext uri="{9D8B030D-6E8A-4147-A177-3AD203B41FA5}">
                      <a16:colId xmlns:a16="http://schemas.microsoft.com/office/drawing/2014/main" val="643620398"/>
                    </a:ext>
                  </a:extLst>
                </a:gridCol>
                <a:gridCol w="208280">
                  <a:extLst>
                    <a:ext uri="{9D8B030D-6E8A-4147-A177-3AD203B41FA5}">
                      <a16:colId xmlns:a16="http://schemas.microsoft.com/office/drawing/2014/main" val="670408085"/>
                    </a:ext>
                  </a:extLst>
                </a:gridCol>
                <a:gridCol w="208280">
                  <a:extLst>
                    <a:ext uri="{9D8B030D-6E8A-4147-A177-3AD203B41FA5}">
                      <a16:colId xmlns:a16="http://schemas.microsoft.com/office/drawing/2014/main" val="1053723014"/>
                    </a:ext>
                  </a:extLst>
                </a:gridCol>
                <a:gridCol w="208280">
                  <a:extLst>
                    <a:ext uri="{9D8B030D-6E8A-4147-A177-3AD203B41FA5}">
                      <a16:colId xmlns:a16="http://schemas.microsoft.com/office/drawing/2014/main" val="2815329502"/>
                    </a:ext>
                  </a:extLst>
                </a:gridCol>
                <a:gridCol w="208280">
                  <a:extLst>
                    <a:ext uri="{9D8B030D-6E8A-4147-A177-3AD203B41FA5}">
                      <a16:colId xmlns:a16="http://schemas.microsoft.com/office/drawing/2014/main" val="1186559771"/>
                    </a:ext>
                  </a:extLst>
                </a:gridCol>
                <a:gridCol w="208280">
                  <a:extLst>
                    <a:ext uri="{9D8B030D-6E8A-4147-A177-3AD203B41FA5}">
                      <a16:colId xmlns:a16="http://schemas.microsoft.com/office/drawing/2014/main" val="3514939819"/>
                    </a:ext>
                  </a:extLst>
                </a:gridCol>
                <a:gridCol w="208280">
                  <a:extLst>
                    <a:ext uri="{9D8B030D-6E8A-4147-A177-3AD203B41FA5}">
                      <a16:colId xmlns:a16="http://schemas.microsoft.com/office/drawing/2014/main" val="1501394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05547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Loacker USA - 2019-11-22 19:31:07</a:t>
                      </a:r>
                      <a:r>
                        <a:rPr kumimoji="0" lang="en-US" sz="1000" b="0" i="0" u="none" strike="noStrike" kern="1200" cap="none" spc="0" normalizeH="0" baseline="0" noProof="0">
                          <a:ln>
                            <a:noFill/>
                          </a:ln>
                          <a:solidFill>
                            <a:prstClr val="black"/>
                          </a:solidFill>
                          <a:effectLst/>
                          <a:uLnTx/>
                          <a:uFillTx/>
                          <a:latin typeface="+mn-lt"/>
                          <a:ea typeface="+mn-ea"/>
                          <a:cs typeface="+mn-cs"/>
                        </a:rPr>
                        <a:t>
 Start a new family tradition with the Loacker Advent Calendar! As seen in Taste of Home, count down the 24 days until Christmas with a yummy Loacker surprise every day. Link to purchase: https://bit.ly/2r7cxsG 🦌❄ #LoackerLove #AdventCalendar
Check out Taste of Home's '11 Foodie Advent Calendars You Need This Holiday Season' featuring Loacker!
https://www.tasteofhome.com/collection/food-advent-calendars/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https://scontent.xx.fbcdn.net/v/t1.0-0/p480x480/76652252_1697952460341389_3393679455590285312_o.jpg?_nc_cat=106&amp;_nc_ohc=yUW1509DEcMAQlHzbXgeqTnwZpw4Bzn3Ng_WDwV9BiGl2tHH5f7MaDvNA&amp;_nc_ht=scontent.xx&amp;oh=a6d6074e32f5c563fafcbd7406665879&amp;oe=5E8BA864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06:26:55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1759101"/>
                  </a:ext>
                </a:extLst>
              </a:tr>
            </a:tbl>
          </a:graphicData>
        </a:graphic>
      </p:graphicFrame>
      <p:sp>
        <p:nvSpPr>
          <p:cNvPr id="4" name="Text Placeholder 3">
            <a:extLst>
              <a:ext uri="{FF2B5EF4-FFF2-40B4-BE49-F238E27FC236}">
                <a16:creationId xmlns:a16="http://schemas.microsoft.com/office/drawing/2014/main" id="{CE39B0F2-7EF3-4B6B-A06A-0A3E509389C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5035911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30</TotalTime>
  <Words>3796</Words>
  <Application>Microsoft Office PowerPoint</Application>
  <PresentationFormat>On-screen Show (4:3)</PresentationFormat>
  <Paragraphs>1633</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Own Posts Table | Loacker FB - 1 of 26</vt:lpstr>
      <vt:lpstr>Facebook Own Posts Table | Loacker FB - 2 of 26</vt:lpstr>
      <vt:lpstr>Facebook Own Posts Table | Loacker FB - 3 of 26</vt:lpstr>
      <vt:lpstr>Facebook Own Posts Table | Loacker FB - 4 of 26</vt:lpstr>
      <vt:lpstr>Facebook Own Posts Table | Loacker FB - 5 of 26</vt:lpstr>
      <vt:lpstr>Facebook Own Posts Table | Loacker FB - 6 of 26</vt:lpstr>
      <vt:lpstr>Facebook Own Posts Table | Loacker FB - 7 of 26</vt:lpstr>
      <vt:lpstr>Facebook Own Posts Table | Loacker FB - 8 of 26</vt:lpstr>
      <vt:lpstr>Facebook Own Posts Table | Loacker FB - 9 of 26</vt:lpstr>
      <vt:lpstr>Facebook Own Posts Table | Loacker FB - 10 of 26</vt:lpstr>
      <vt:lpstr>Facebook Own Posts Table | Loacker FB - 11 of 26</vt:lpstr>
      <vt:lpstr>Facebook Own Posts Table | Loacker FB - 12 of 26</vt:lpstr>
      <vt:lpstr>Facebook Own Posts Table | Loacker FB - 13 of 26</vt:lpstr>
      <vt:lpstr>Facebook Own Posts Table | Loacker FB - 14 of 26</vt:lpstr>
      <vt:lpstr>Facebook Own Posts Table | Loacker FB - 15 of 26</vt:lpstr>
      <vt:lpstr>Facebook Own Posts Table | Loacker FB - 16 of 26</vt:lpstr>
      <vt:lpstr>Facebook Own Posts Table | Loacker FB - 17 of 26</vt:lpstr>
      <vt:lpstr>Facebook Own Posts Table | Loacker FB - 18 of 26</vt:lpstr>
      <vt:lpstr>Facebook Own Posts Table | Loacker FB - 19 of 26</vt:lpstr>
      <vt:lpstr>Facebook Own Posts Table | Loacker FB - 20 of 26</vt:lpstr>
      <vt:lpstr>Facebook Own Posts Table | Loacker FB - 21 of 26</vt:lpstr>
      <vt:lpstr>Facebook Own Posts Table | Loacker FB - 22 of 26</vt:lpstr>
      <vt:lpstr>Facebook Own Posts Table | Loacker FB - 23 of 26</vt:lpstr>
      <vt:lpstr>Facebook Own Posts Table | Loacker FB - 24 of 26</vt:lpstr>
      <vt:lpstr>Facebook Own Posts Table | Loacker FB - 25 of 26</vt:lpstr>
      <vt:lpstr>Facebook Own Posts Table | Loacker FB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2019-12-09T17:01:00Z</dcterms:created>
  <dcterms:modified xsi:type="dcterms:W3CDTF">2019-12-09T17:31:35Z</dcterms:modified>
</cp:coreProperties>
</file>