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Loacker INT</c:v>
                </c:pt>
                <c:pt idx="1">
                  <c:v>Loacker INDO</c:v>
                </c:pt>
                <c:pt idx="2">
                  <c:v>Loacker MALA</c:v>
                </c:pt>
                <c:pt idx="3">
                  <c:v>Loacker INDIA</c:v>
                </c:pt>
                <c:pt idx="4">
                  <c:v>Loacker SIN</c:v>
                </c:pt>
                <c:pt idx="5">
                  <c:v>Loacker ARABIA</c:v>
                </c:pt>
                <c:pt idx="6">
                  <c:v>Loacker DACH</c:v>
                </c:pt>
                <c:pt idx="7">
                  <c:v>Loacker PAK</c:v>
                </c:pt>
                <c:pt idx="8">
                  <c:v>Loacker POR</c:v>
                </c:pt>
                <c:pt idx="9">
                  <c:v>Loacker DLI</c:v>
                </c:pt>
                <c:pt idx="10">
                  <c:v>Loacker ISR</c:v>
                </c:pt>
                <c:pt idx="11">
                  <c:v>Loacker EGY</c:v>
                </c:pt>
                <c:pt idx="12">
                  <c:v>Loacker MALT</c:v>
                </c:pt>
                <c:pt idx="13">
                  <c:v>Loacker CYP</c:v>
                </c:pt>
                <c:pt idx="14">
                  <c:v>Loacker SLO</c:v>
                </c:pt>
                <c:pt idx="15">
                  <c:v>Loacker USA</c:v>
                </c:pt>
                <c:pt idx="16">
                  <c:v>Loacker TUR</c:v>
                </c:pt>
                <c:pt idx="17">
                  <c:v>Loacker BUL</c:v>
                </c:pt>
                <c:pt idx="18">
                  <c:v>Loacker ITALIA</c:v>
                </c:pt>
                <c:pt idx="19">
                  <c:v>Loacker LEB</c:v>
                </c:pt>
                <c:pt idx="20">
                  <c:v>Loacker PHI</c:v>
                </c:pt>
                <c:pt idx="21">
                  <c:v>Loacker CAN</c:v>
                </c:pt>
                <c:pt idx="22">
                  <c:v>Loacker POLSKA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97250</c:v>
                </c:pt>
                <c:pt idx="1">
                  <c:v>4361</c:v>
                </c:pt>
                <c:pt idx="2">
                  <c:v>5240</c:v>
                </c:pt>
                <c:pt idx="3">
                  <c:v>3315</c:v>
                </c:pt>
                <c:pt idx="4">
                  <c:v>76</c:v>
                </c:pt>
                <c:pt idx="5">
                  <c:v>28036</c:v>
                </c:pt>
                <c:pt idx="6">
                  <c:v>11090</c:v>
                </c:pt>
                <c:pt idx="7">
                  <c:v>1408</c:v>
                </c:pt>
                <c:pt idx="8">
                  <c:v>237</c:v>
                </c:pt>
                <c:pt idx="9">
                  <c:v>81</c:v>
                </c:pt>
                <c:pt idx="10">
                  <c:v>1265</c:v>
                </c:pt>
                <c:pt idx="11">
                  <c:v>6306</c:v>
                </c:pt>
                <c:pt idx="12">
                  <c:v>263</c:v>
                </c:pt>
                <c:pt idx="13">
                  <c:v>860</c:v>
                </c:pt>
                <c:pt idx="14">
                  <c:v>734</c:v>
                </c:pt>
                <c:pt idx="15">
                  <c:v>18782</c:v>
                </c:pt>
                <c:pt idx="16">
                  <c:v>4</c:v>
                </c:pt>
                <c:pt idx="17">
                  <c:v>2130</c:v>
                </c:pt>
                <c:pt idx="18">
                  <c:v>41865</c:v>
                </c:pt>
                <c:pt idx="19">
                  <c:v>296</c:v>
                </c:pt>
                <c:pt idx="20">
                  <c:v>2678</c:v>
                </c:pt>
                <c:pt idx="21">
                  <c:v>14608</c:v>
                </c:pt>
                <c:pt idx="22">
                  <c:v>2025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5-43A4-A3EE-422E5F250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338008"/>
        <c:axId val="183335712"/>
      </c:barChart>
      <c:catAx>
        <c:axId val="18333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35712"/>
        <c:crosses val="autoZero"/>
        <c:auto val="1"/>
        <c:lblAlgn val="ctr"/>
        <c:lblOffset val="100"/>
        <c:noMultiLvlLbl val="0"/>
      </c:catAx>
      <c:valAx>
        <c:axId val="18333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3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75C1-5E80-4BEC-BD48-73571B38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(bar chart) | Loacker FB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77435D-EC93-4AAA-ADD4-B2DFF0BC0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4490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5A787-3406-44CA-9EB9-DFBE8FB61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03E48-AAD7-4D27-BD56-62138CEB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93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(bar chart) | Loacker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(bar chart) | Loacker FB</dc:title>
  <dc:creator>Frederik Peiniger</dc:creator>
  <cp:lastModifiedBy>Frederik Peiniger</cp:lastModifiedBy>
  <cp:revision>1</cp:revision>
  <dcterms:created xsi:type="dcterms:W3CDTF">2019-12-09T14:38:57Z</dcterms:created>
  <dcterms:modified xsi:type="dcterms:W3CDTF">2019-12-09T14:39:02Z</dcterms:modified>
</cp:coreProperties>
</file>