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E9A08-C15F-4660-8D7B-E77BB3642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Loacker FB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0ECC87-FCDB-4C24-BAC3-5897054DC1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9953691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133725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129765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316936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18326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993693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57227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251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#Loacker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36.861111111111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3.6527777777778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41.791666666667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288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#PureGoodness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101.20512820513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1.0512820512821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2.4358974358974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104.69230769231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315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#LoackerIndonesia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442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#LoackerID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481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#Quadratini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6.6153846153846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4.7692307692308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12.538461538462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325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#MomentOfGoodness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57.090909090909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1.9090909090909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60.363636363636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211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#LoackerLebanon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15.777777777778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071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#LoackerXGORDON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1.1111111111111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957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#LoackerLove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088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#RubeGoldberg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087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E41151-3A4E-4697-8610-7F07F80C9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11/01/2019 - 11/30/2019</a:t>
            </a:r>
          </a:p>
        </p:txBody>
      </p:sp>
    </p:spTree>
    <p:extLst>
      <p:ext uri="{BB962C8B-B14F-4D97-AF65-F5344CB8AC3E}">
        <p14:creationId xmlns:p14="http://schemas.microsoft.com/office/powerpoint/2010/main" val="28771326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101</Words>
  <Application>Microsoft Office PowerPoint</Application>
  <PresentationFormat>On-screen Show (4:3)</PresentationFormat>
  <Paragraphs>68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Hashtag Detection | Loacker FB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Hashtag Detection | Loacker FB</dc:title>
  <dc:creator>Frederik Peiniger</dc:creator>
  <cp:lastModifiedBy>Frederik Peiniger</cp:lastModifiedBy>
  <cp:revision>1</cp:revision>
  <dcterms:created xsi:type="dcterms:W3CDTF">2019-12-09T10:53:01Z</dcterms:created>
  <dcterms:modified xsi:type="dcterms:W3CDTF">2019-12-09T10:53:16Z</dcterms:modified>
</cp:coreProperties>
</file>